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82" r:id="rId14"/>
    <p:sldId id="283" r:id="rId15"/>
    <p:sldId id="284" r:id="rId16"/>
    <p:sldId id="285" r:id="rId17"/>
    <p:sldId id="286" r:id="rId18"/>
    <p:sldId id="267" r:id="rId19"/>
    <p:sldId id="289" r:id="rId20"/>
    <p:sldId id="290" r:id="rId21"/>
    <p:sldId id="291" r:id="rId22"/>
    <p:sldId id="292" r:id="rId23"/>
    <p:sldId id="268" r:id="rId24"/>
    <p:sldId id="288" r:id="rId25"/>
    <p:sldId id="293" r:id="rId26"/>
    <p:sldId id="294" r:id="rId27"/>
    <p:sldId id="295" r:id="rId28"/>
    <p:sldId id="296" r:id="rId29"/>
    <p:sldId id="298" r:id="rId30"/>
    <p:sldId id="299" r:id="rId31"/>
    <p:sldId id="274" r:id="rId32"/>
    <p:sldId id="301" r:id="rId33"/>
    <p:sldId id="30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80" y="1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SOSA" userId="f23f3ce18aa30384" providerId="LiveId" clId="{51E1390D-4833-43F3-8C16-DF6A98F23739}"/>
    <pc:docChg chg="undo custSel addSld delSld modSld sldOrd">
      <pc:chgData name="Sebastian SOSA" userId="f23f3ce18aa30384" providerId="LiveId" clId="{51E1390D-4833-43F3-8C16-DF6A98F23739}" dt="2023-02-12T15:07:36.540" v="4069" actId="207"/>
      <pc:docMkLst>
        <pc:docMk/>
      </pc:docMkLst>
      <pc:sldChg chg="modSp mod">
        <pc:chgData name="Sebastian SOSA" userId="f23f3ce18aa30384" providerId="LiveId" clId="{51E1390D-4833-43F3-8C16-DF6A98F23739}" dt="2023-02-08T16:32:33.161" v="2381" actId="20577"/>
        <pc:sldMkLst>
          <pc:docMk/>
          <pc:sldMk cId="3301208578" sldId="257"/>
        </pc:sldMkLst>
        <pc:spChg chg="mod">
          <ac:chgData name="Sebastian SOSA" userId="f23f3ce18aa30384" providerId="LiveId" clId="{51E1390D-4833-43F3-8C16-DF6A98F23739}" dt="2023-02-08T09:33:55.405" v="7" actId="207"/>
          <ac:spMkLst>
            <pc:docMk/>
            <pc:sldMk cId="3301208578" sldId="257"/>
            <ac:spMk id="2" creationId="{7C33DDC2-E664-3382-CCEC-CF1088E51FF9}"/>
          </ac:spMkLst>
        </pc:spChg>
        <pc:spChg chg="mod">
          <ac:chgData name="Sebastian SOSA" userId="f23f3ce18aa30384" providerId="LiveId" clId="{51E1390D-4833-43F3-8C16-DF6A98F23739}" dt="2023-02-08T16:32:33.161" v="2381" actId="20577"/>
          <ac:spMkLst>
            <pc:docMk/>
            <pc:sldMk cId="3301208578" sldId="257"/>
            <ac:spMk id="3" creationId="{6E850865-620E-B294-09CC-B780F537004E}"/>
          </ac:spMkLst>
        </pc:spChg>
      </pc:sldChg>
      <pc:sldChg chg="modSp mod">
        <pc:chgData name="Sebastian SOSA" userId="f23f3ce18aa30384" providerId="LiveId" clId="{51E1390D-4833-43F3-8C16-DF6A98F23739}" dt="2023-02-08T09:34:16.735" v="12" actId="20577"/>
        <pc:sldMkLst>
          <pc:docMk/>
          <pc:sldMk cId="2485247215" sldId="258"/>
        </pc:sldMkLst>
        <pc:spChg chg="mod">
          <ac:chgData name="Sebastian SOSA" userId="f23f3ce18aa30384" providerId="LiveId" clId="{51E1390D-4833-43F3-8C16-DF6A98F23739}" dt="2023-02-08T09:34:06.100" v="9" actId="207"/>
          <ac:spMkLst>
            <pc:docMk/>
            <pc:sldMk cId="2485247215" sldId="258"/>
            <ac:spMk id="2" creationId="{81AB506E-93D9-FE43-B154-AB37CF888FDC}"/>
          </ac:spMkLst>
        </pc:spChg>
        <pc:spChg chg="mod">
          <ac:chgData name="Sebastian SOSA" userId="f23f3ce18aa30384" providerId="LiveId" clId="{51E1390D-4833-43F3-8C16-DF6A98F23739}" dt="2023-02-08T09:34:16.735" v="12" actId="20577"/>
          <ac:spMkLst>
            <pc:docMk/>
            <pc:sldMk cId="2485247215" sldId="258"/>
            <ac:spMk id="3" creationId="{FD1327DD-0A8E-B2A1-0872-7FE06B19D490}"/>
          </ac:spMkLst>
        </pc:spChg>
      </pc:sldChg>
      <pc:sldChg chg="modSp mod">
        <pc:chgData name="Sebastian SOSA" userId="f23f3ce18aa30384" providerId="LiveId" clId="{51E1390D-4833-43F3-8C16-DF6A98F23739}" dt="2023-02-08T16:33:08.275" v="2382" actId="20577"/>
        <pc:sldMkLst>
          <pc:docMk/>
          <pc:sldMk cId="4125570715" sldId="259"/>
        </pc:sldMkLst>
        <pc:spChg chg="mod">
          <ac:chgData name="Sebastian SOSA" userId="f23f3ce18aa30384" providerId="LiveId" clId="{51E1390D-4833-43F3-8C16-DF6A98F23739}" dt="2023-02-08T09:34:28.450" v="13" actId="207"/>
          <ac:spMkLst>
            <pc:docMk/>
            <pc:sldMk cId="4125570715" sldId="259"/>
            <ac:spMk id="2" creationId="{AFEDBB0A-BB14-24E0-8D11-86E11E4C916C}"/>
          </ac:spMkLst>
        </pc:spChg>
        <pc:spChg chg="mod">
          <ac:chgData name="Sebastian SOSA" userId="f23f3ce18aa30384" providerId="LiveId" clId="{51E1390D-4833-43F3-8C16-DF6A98F23739}" dt="2023-02-08T16:33:08.275" v="2382" actId="20577"/>
          <ac:spMkLst>
            <pc:docMk/>
            <pc:sldMk cId="4125570715" sldId="259"/>
            <ac:spMk id="3" creationId="{5F9E0CB2-7478-5221-80A0-2CC106054AC2}"/>
          </ac:spMkLst>
        </pc:spChg>
      </pc:sldChg>
      <pc:sldChg chg="modSp mod">
        <pc:chgData name="Sebastian SOSA" userId="f23f3ce18aa30384" providerId="LiveId" clId="{51E1390D-4833-43F3-8C16-DF6A98F23739}" dt="2023-02-08T16:34:09.969" v="2383" actId="313"/>
        <pc:sldMkLst>
          <pc:docMk/>
          <pc:sldMk cId="4059057447" sldId="260"/>
        </pc:sldMkLst>
        <pc:spChg chg="mod">
          <ac:chgData name="Sebastian SOSA" userId="f23f3ce18aa30384" providerId="LiveId" clId="{51E1390D-4833-43F3-8C16-DF6A98F23739}" dt="2023-02-08T09:35:05.842" v="20" actId="14100"/>
          <ac:spMkLst>
            <pc:docMk/>
            <pc:sldMk cId="4059057447" sldId="260"/>
            <ac:spMk id="2" creationId="{F3A55CF4-83DA-63E5-AC4E-0F41C1EC1C0A}"/>
          </ac:spMkLst>
        </pc:spChg>
        <pc:spChg chg="mod">
          <ac:chgData name="Sebastian SOSA" userId="f23f3ce18aa30384" providerId="LiveId" clId="{51E1390D-4833-43F3-8C16-DF6A98F23739}" dt="2023-02-08T16:34:09.969" v="2383" actId="313"/>
          <ac:spMkLst>
            <pc:docMk/>
            <pc:sldMk cId="4059057447" sldId="260"/>
            <ac:spMk id="3" creationId="{C9F847F6-B8A8-EC9D-7F8E-2F9F48FD0D60}"/>
          </ac:spMkLst>
        </pc:spChg>
      </pc:sldChg>
      <pc:sldChg chg="modSp mod">
        <pc:chgData name="Sebastian SOSA" userId="f23f3ce18aa30384" providerId="LiveId" clId="{51E1390D-4833-43F3-8C16-DF6A98F23739}" dt="2023-02-08T16:34:27.899" v="2394" actId="20577"/>
        <pc:sldMkLst>
          <pc:docMk/>
          <pc:sldMk cId="3602369287" sldId="261"/>
        </pc:sldMkLst>
        <pc:spChg chg="mod">
          <ac:chgData name="Sebastian SOSA" userId="f23f3ce18aa30384" providerId="LiveId" clId="{51E1390D-4833-43F3-8C16-DF6A98F23739}" dt="2023-02-08T09:35:01.758" v="19" actId="207"/>
          <ac:spMkLst>
            <pc:docMk/>
            <pc:sldMk cId="3602369287" sldId="261"/>
            <ac:spMk id="2" creationId="{73FBCDBB-20C7-9387-60A5-9DC2CD32EFC8}"/>
          </ac:spMkLst>
        </pc:spChg>
        <pc:spChg chg="mod">
          <ac:chgData name="Sebastian SOSA" userId="f23f3ce18aa30384" providerId="LiveId" clId="{51E1390D-4833-43F3-8C16-DF6A98F23739}" dt="2023-02-08T16:34:27.899" v="2394" actId="20577"/>
          <ac:spMkLst>
            <pc:docMk/>
            <pc:sldMk cId="3602369287" sldId="261"/>
            <ac:spMk id="3" creationId="{AA4D5172-F648-9496-F431-C4511CF36752}"/>
          </ac:spMkLst>
        </pc:spChg>
      </pc:sldChg>
      <pc:sldChg chg="modSp mod">
        <pc:chgData name="Sebastian SOSA" userId="f23f3ce18aa30384" providerId="LiveId" clId="{51E1390D-4833-43F3-8C16-DF6A98F23739}" dt="2023-02-08T16:35:02.610" v="2415" actId="20577"/>
        <pc:sldMkLst>
          <pc:docMk/>
          <pc:sldMk cId="2116598772" sldId="262"/>
        </pc:sldMkLst>
        <pc:spChg chg="mod">
          <ac:chgData name="Sebastian SOSA" userId="f23f3ce18aa30384" providerId="LiveId" clId="{51E1390D-4833-43F3-8C16-DF6A98F23739}" dt="2023-02-08T16:34:38.498" v="2411" actId="20577"/>
          <ac:spMkLst>
            <pc:docMk/>
            <pc:sldMk cId="2116598772" sldId="262"/>
            <ac:spMk id="2" creationId="{837F054D-0A3C-E6FD-E8D0-2E83B4FF6220}"/>
          </ac:spMkLst>
        </pc:spChg>
        <pc:spChg chg="mod">
          <ac:chgData name="Sebastian SOSA" userId="f23f3ce18aa30384" providerId="LiveId" clId="{51E1390D-4833-43F3-8C16-DF6A98F23739}" dt="2023-02-08T16:35:02.610" v="2415" actId="20577"/>
          <ac:spMkLst>
            <pc:docMk/>
            <pc:sldMk cId="2116598772" sldId="262"/>
            <ac:spMk id="3" creationId="{9ECB19E7-418B-3222-268D-2B2A455AAF36}"/>
          </ac:spMkLst>
        </pc:spChg>
      </pc:sldChg>
      <pc:sldChg chg="modSp mod">
        <pc:chgData name="Sebastian SOSA" userId="f23f3ce18aa30384" providerId="LiveId" clId="{51E1390D-4833-43F3-8C16-DF6A98F23739}" dt="2023-02-12T14:11:14.024" v="3219" actId="20577"/>
        <pc:sldMkLst>
          <pc:docMk/>
          <pc:sldMk cId="2682840972" sldId="263"/>
        </pc:sldMkLst>
        <pc:spChg chg="mod">
          <ac:chgData name="Sebastian SOSA" userId="f23f3ce18aa30384" providerId="LiveId" clId="{51E1390D-4833-43F3-8C16-DF6A98F23739}" dt="2023-02-08T09:54:56.329" v="518" actId="207"/>
          <ac:spMkLst>
            <pc:docMk/>
            <pc:sldMk cId="2682840972" sldId="263"/>
            <ac:spMk id="2" creationId="{B7DF8180-A9A8-DA4E-072A-12DCC0F0FDF4}"/>
          </ac:spMkLst>
        </pc:spChg>
        <pc:spChg chg="mod">
          <ac:chgData name="Sebastian SOSA" userId="f23f3ce18aa30384" providerId="LiveId" clId="{51E1390D-4833-43F3-8C16-DF6A98F23739}" dt="2023-02-12T14:11:14.024" v="3219" actId="20577"/>
          <ac:spMkLst>
            <pc:docMk/>
            <pc:sldMk cId="2682840972" sldId="263"/>
            <ac:spMk id="3" creationId="{C7836429-9F82-DC82-BC95-4CCC660EFD39}"/>
          </ac:spMkLst>
        </pc:spChg>
      </pc:sldChg>
      <pc:sldChg chg="addSp delSp modSp mod">
        <pc:chgData name="Sebastian SOSA" userId="f23f3ce18aa30384" providerId="LiveId" clId="{51E1390D-4833-43F3-8C16-DF6A98F23739}" dt="2023-02-08T09:42:40.258" v="245" actId="14100"/>
        <pc:sldMkLst>
          <pc:docMk/>
          <pc:sldMk cId="751972408" sldId="264"/>
        </pc:sldMkLst>
        <pc:spChg chg="mod">
          <ac:chgData name="Sebastian SOSA" userId="f23f3ce18aa30384" providerId="LiveId" clId="{51E1390D-4833-43F3-8C16-DF6A98F23739}" dt="2023-02-08T09:38:45.059" v="169" actId="207"/>
          <ac:spMkLst>
            <pc:docMk/>
            <pc:sldMk cId="751972408" sldId="264"/>
            <ac:spMk id="2" creationId="{68388969-7172-424E-AEB5-14781BD04577}"/>
          </ac:spMkLst>
        </pc:spChg>
        <pc:spChg chg="del">
          <ac:chgData name="Sebastian SOSA" userId="f23f3ce18aa30384" providerId="LiveId" clId="{51E1390D-4833-43F3-8C16-DF6A98F23739}" dt="2023-02-08T09:38:56.847" v="170" actId="478"/>
          <ac:spMkLst>
            <pc:docMk/>
            <pc:sldMk cId="751972408" sldId="264"/>
            <ac:spMk id="3" creationId="{E51E3317-15E9-10B9-28C6-C4A78F6BCC21}"/>
          </ac:spMkLst>
        </pc:spChg>
        <pc:picChg chg="add mod">
          <ac:chgData name="Sebastian SOSA" userId="f23f3ce18aa30384" providerId="LiveId" clId="{51E1390D-4833-43F3-8C16-DF6A98F23739}" dt="2023-02-08T09:41:33.059" v="222" actId="14100"/>
          <ac:picMkLst>
            <pc:docMk/>
            <pc:sldMk cId="751972408" sldId="264"/>
            <ac:picMk id="5" creationId="{AD0E62F1-9AC1-836E-CD34-A01AAA982597}"/>
          </ac:picMkLst>
        </pc:picChg>
        <pc:picChg chg="add mod">
          <ac:chgData name="Sebastian SOSA" userId="f23f3ce18aa30384" providerId="LiveId" clId="{51E1390D-4833-43F3-8C16-DF6A98F23739}" dt="2023-02-08T09:41:36.179" v="223" actId="14100"/>
          <ac:picMkLst>
            <pc:docMk/>
            <pc:sldMk cId="751972408" sldId="264"/>
            <ac:picMk id="7" creationId="{97141A27-D9C2-1F33-126B-74A86CD638E3}"/>
          </ac:picMkLst>
        </pc:picChg>
        <pc:picChg chg="add mod">
          <ac:chgData name="Sebastian SOSA" userId="f23f3ce18aa30384" providerId="LiveId" clId="{51E1390D-4833-43F3-8C16-DF6A98F23739}" dt="2023-02-08T09:41:38.186" v="224" actId="14100"/>
          <ac:picMkLst>
            <pc:docMk/>
            <pc:sldMk cId="751972408" sldId="264"/>
            <ac:picMk id="9" creationId="{71D1FE4A-B670-E12A-8ADA-3F27DEFB5ACF}"/>
          </ac:picMkLst>
        </pc:picChg>
        <pc:picChg chg="add mod">
          <ac:chgData name="Sebastian SOSA" userId="f23f3ce18aa30384" providerId="LiveId" clId="{51E1390D-4833-43F3-8C16-DF6A98F23739}" dt="2023-02-08T09:41:50.249" v="228" actId="14100"/>
          <ac:picMkLst>
            <pc:docMk/>
            <pc:sldMk cId="751972408" sldId="264"/>
            <ac:picMk id="11" creationId="{51762BCB-7AA0-0DCA-CC11-FEC23A2CE521}"/>
          </ac:picMkLst>
        </pc:picChg>
        <pc:picChg chg="add mod">
          <ac:chgData name="Sebastian SOSA" userId="f23f3ce18aa30384" providerId="LiveId" clId="{51E1390D-4833-43F3-8C16-DF6A98F23739}" dt="2023-02-08T09:41:48.312" v="227" actId="14100"/>
          <ac:picMkLst>
            <pc:docMk/>
            <pc:sldMk cId="751972408" sldId="264"/>
            <ac:picMk id="13" creationId="{387BDF8D-2663-A721-A474-E1B149DB3B5D}"/>
          </ac:picMkLst>
        </pc:picChg>
        <pc:picChg chg="add mod">
          <ac:chgData name="Sebastian SOSA" userId="f23f3ce18aa30384" providerId="LiveId" clId="{51E1390D-4833-43F3-8C16-DF6A98F23739}" dt="2023-02-08T09:41:46.075" v="226" actId="14100"/>
          <ac:picMkLst>
            <pc:docMk/>
            <pc:sldMk cId="751972408" sldId="264"/>
            <ac:picMk id="15" creationId="{FE2B5A17-34F8-AF97-A634-67BC0D99EB8A}"/>
          </ac:picMkLst>
        </pc:picChg>
        <pc:picChg chg="add mod">
          <ac:chgData name="Sebastian SOSA" userId="f23f3ce18aa30384" providerId="LiveId" clId="{51E1390D-4833-43F3-8C16-DF6A98F23739}" dt="2023-02-08T09:41:56.142" v="230" actId="14100"/>
          <ac:picMkLst>
            <pc:docMk/>
            <pc:sldMk cId="751972408" sldId="264"/>
            <ac:picMk id="17" creationId="{8F7488B2-2151-6ECB-A17E-661EBA6E855F}"/>
          </ac:picMkLst>
        </pc:picChg>
        <pc:picChg chg="add mod">
          <ac:chgData name="Sebastian SOSA" userId="f23f3ce18aa30384" providerId="LiveId" clId="{51E1390D-4833-43F3-8C16-DF6A98F23739}" dt="2023-02-08T09:41:04.386" v="211" actId="571"/>
          <ac:picMkLst>
            <pc:docMk/>
            <pc:sldMk cId="751972408" sldId="264"/>
            <ac:picMk id="18" creationId="{2B38335A-DBA5-E18B-C4A6-B0FAD87AD00A}"/>
          </ac:picMkLst>
        </pc:picChg>
        <pc:picChg chg="add mod">
          <ac:chgData name="Sebastian SOSA" userId="f23f3ce18aa30384" providerId="LiveId" clId="{51E1390D-4833-43F3-8C16-DF6A98F23739}" dt="2023-02-08T09:41:04.386" v="211" actId="571"/>
          <ac:picMkLst>
            <pc:docMk/>
            <pc:sldMk cId="751972408" sldId="264"/>
            <ac:picMk id="19" creationId="{F52117E1-28B9-2DBB-6838-1E68C6CA443D}"/>
          </ac:picMkLst>
        </pc:picChg>
        <pc:picChg chg="add mod">
          <ac:chgData name="Sebastian SOSA" userId="f23f3ce18aa30384" providerId="LiveId" clId="{51E1390D-4833-43F3-8C16-DF6A98F23739}" dt="2023-02-08T09:41:04.386" v="211" actId="571"/>
          <ac:picMkLst>
            <pc:docMk/>
            <pc:sldMk cId="751972408" sldId="264"/>
            <ac:picMk id="20" creationId="{47C33444-DE96-9F64-4CC3-D1BC9AD079A4}"/>
          </ac:picMkLst>
        </pc:picChg>
        <pc:picChg chg="add mod">
          <ac:chgData name="Sebastian SOSA" userId="f23f3ce18aa30384" providerId="LiveId" clId="{51E1390D-4833-43F3-8C16-DF6A98F23739}" dt="2023-02-08T09:41:04.386" v="211" actId="571"/>
          <ac:picMkLst>
            <pc:docMk/>
            <pc:sldMk cId="751972408" sldId="264"/>
            <ac:picMk id="21" creationId="{5A2EE9BA-CB15-8570-E833-2339EED53C91}"/>
          </ac:picMkLst>
        </pc:picChg>
        <pc:picChg chg="add mod">
          <ac:chgData name="Sebastian SOSA" userId="f23f3ce18aa30384" providerId="LiveId" clId="{51E1390D-4833-43F3-8C16-DF6A98F23739}" dt="2023-02-08T09:41:04.386" v="211" actId="571"/>
          <ac:picMkLst>
            <pc:docMk/>
            <pc:sldMk cId="751972408" sldId="264"/>
            <ac:picMk id="22" creationId="{6ED260EC-357A-FC88-3132-A413EA31682D}"/>
          </ac:picMkLst>
        </pc:picChg>
        <pc:picChg chg="add mod">
          <ac:chgData name="Sebastian SOSA" userId="f23f3ce18aa30384" providerId="LiveId" clId="{51E1390D-4833-43F3-8C16-DF6A98F23739}" dt="2023-02-08T09:41:04.386" v="211" actId="571"/>
          <ac:picMkLst>
            <pc:docMk/>
            <pc:sldMk cId="751972408" sldId="264"/>
            <ac:picMk id="23" creationId="{9BAF1BD4-8991-DFAD-9AB6-DE45F05F97E7}"/>
          </ac:picMkLst>
        </pc:picChg>
        <pc:picChg chg="add mod">
          <ac:chgData name="Sebastian SOSA" userId="f23f3ce18aa30384" providerId="LiveId" clId="{51E1390D-4833-43F3-8C16-DF6A98F23739}" dt="2023-02-08T09:42:17.712" v="237" actId="14100"/>
          <ac:picMkLst>
            <pc:docMk/>
            <pc:sldMk cId="751972408" sldId="264"/>
            <ac:picMk id="25" creationId="{2FF9F844-B74F-E851-55A6-2F3BF1265A0F}"/>
          </ac:picMkLst>
        </pc:picChg>
        <pc:picChg chg="add mod">
          <ac:chgData name="Sebastian SOSA" userId="f23f3ce18aa30384" providerId="LiveId" clId="{51E1390D-4833-43F3-8C16-DF6A98F23739}" dt="2023-02-08T09:42:40.258" v="245" actId="14100"/>
          <ac:picMkLst>
            <pc:docMk/>
            <pc:sldMk cId="751972408" sldId="264"/>
            <ac:picMk id="27" creationId="{02A69D7E-F271-58C8-B683-9815EEE09EE8}"/>
          </ac:picMkLst>
        </pc:picChg>
      </pc:sldChg>
      <pc:sldChg chg="addSp delSp modSp mod">
        <pc:chgData name="Sebastian SOSA" userId="f23f3ce18aa30384" providerId="LiveId" clId="{51E1390D-4833-43F3-8C16-DF6A98F23739}" dt="2023-02-10T08:30:29.475" v="2995" actId="313"/>
        <pc:sldMkLst>
          <pc:docMk/>
          <pc:sldMk cId="1685895830" sldId="265"/>
        </pc:sldMkLst>
        <pc:spChg chg="mod">
          <ac:chgData name="Sebastian SOSA" userId="f23f3ce18aa30384" providerId="LiveId" clId="{51E1390D-4833-43F3-8C16-DF6A98F23739}" dt="2023-02-08T09:43:18.057" v="266" actId="207"/>
          <ac:spMkLst>
            <pc:docMk/>
            <pc:sldMk cId="1685895830" sldId="265"/>
            <ac:spMk id="2" creationId="{68388969-7172-424E-AEB5-14781BD04577}"/>
          </ac:spMkLst>
        </pc:spChg>
        <pc:spChg chg="del">
          <ac:chgData name="Sebastian SOSA" userId="f23f3ce18aa30384" providerId="LiveId" clId="{51E1390D-4833-43F3-8C16-DF6A98F23739}" dt="2023-02-08T09:43:04.152" v="261" actId="22"/>
          <ac:spMkLst>
            <pc:docMk/>
            <pc:sldMk cId="1685895830" sldId="265"/>
            <ac:spMk id="3" creationId="{E51E3317-15E9-10B9-28C6-C4A78F6BCC21}"/>
          </ac:spMkLst>
        </pc:spChg>
        <pc:spChg chg="add mod">
          <ac:chgData name="Sebastian SOSA" userId="f23f3ce18aa30384" providerId="LiveId" clId="{51E1390D-4833-43F3-8C16-DF6A98F23739}" dt="2023-02-10T08:30:29.475" v="2995" actId="313"/>
          <ac:spMkLst>
            <pc:docMk/>
            <pc:sldMk cId="1685895830" sldId="265"/>
            <ac:spMk id="4" creationId="{8CB9BD6D-A057-291B-4A97-E39F63FC5AFD}"/>
          </ac:spMkLst>
        </pc:spChg>
        <pc:picChg chg="add mod ord">
          <ac:chgData name="Sebastian SOSA" userId="f23f3ce18aa30384" providerId="LiveId" clId="{51E1390D-4833-43F3-8C16-DF6A98F23739}" dt="2023-02-08T09:43:14.374" v="265" actId="14100"/>
          <ac:picMkLst>
            <pc:docMk/>
            <pc:sldMk cId="1685895830" sldId="265"/>
            <ac:picMk id="5" creationId="{532C3940-BEC0-D47B-578F-8B42EA2BA464}"/>
          </ac:picMkLst>
        </pc:picChg>
      </pc:sldChg>
      <pc:sldChg chg="addSp delSp modSp mod">
        <pc:chgData name="Sebastian SOSA" userId="f23f3ce18aa30384" providerId="LiveId" clId="{51E1390D-4833-43F3-8C16-DF6A98F23739}" dt="2023-02-08T09:43:57.609" v="272" actId="1076"/>
        <pc:sldMkLst>
          <pc:docMk/>
          <pc:sldMk cId="2417253205" sldId="266"/>
        </pc:sldMkLst>
        <pc:spChg chg="mod">
          <ac:chgData name="Sebastian SOSA" userId="f23f3ce18aa30384" providerId="LiveId" clId="{51E1390D-4833-43F3-8C16-DF6A98F23739}" dt="2023-02-08T09:43:50.698" v="269" actId="207"/>
          <ac:spMkLst>
            <pc:docMk/>
            <pc:sldMk cId="2417253205" sldId="266"/>
            <ac:spMk id="2" creationId="{8961D8BC-1581-2B21-2E04-A8633E210FF3}"/>
          </ac:spMkLst>
        </pc:spChg>
        <pc:spChg chg="del">
          <ac:chgData name="Sebastian SOSA" userId="f23f3ce18aa30384" providerId="LiveId" clId="{51E1390D-4833-43F3-8C16-DF6A98F23739}" dt="2023-02-08T09:43:53.582" v="270" actId="478"/>
          <ac:spMkLst>
            <pc:docMk/>
            <pc:sldMk cId="2417253205" sldId="266"/>
            <ac:spMk id="3" creationId="{CC73A18A-F793-1C9F-1F8B-19B670DDFDF0}"/>
          </ac:spMkLst>
        </pc:spChg>
        <pc:picChg chg="add mod">
          <ac:chgData name="Sebastian SOSA" userId="f23f3ce18aa30384" providerId="LiveId" clId="{51E1390D-4833-43F3-8C16-DF6A98F23739}" dt="2023-02-08T09:43:57.609" v="272" actId="1076"/>
          <ac:picMkLst>
            <pc:docMk/>
            <pc:sldMk cId="2417253205" sldId="266"/>
            <ac:picMk id="5" creationId="{1B97652B-F803-BD92-88AE-C4886925F312}"/>
          </ac:picMkLst>
        </pc:picChg>
      </pc:sldChg>
      <pc:sldChg chg="modSp mod">
        <pc:chgData name="Sebastian SOSA" userId="f23f3ce18aa30384" providerId="LiveId" clId="{51E1390D-4833-43F3-8C16-DF6A98F23739}" dt="2023-02-10T08:32:13.201" v="3023" actId="313"/>
        <pc:sldMkLst>
          <pc:docMk/>
          <pc:sldMk cId="888083197" sldId="267"/>
        </pc:sldMkLst>
        <pc:spChg chg="mod">
          <ac:chgData name="Sebastian SOSA" userId="f23f3ce18aa30384" providerId="LiveId" clId="{51E1390D-4833-43F3-8C16-DF6A98F23739}" dt="2023-02-08T09:55:46.026" v="544" actId="207"/>
          <ac:spMkLst>
            <pc:docMk/>
            <pc:sldMk cId="888083197" sldId="267"/>
            <ac:spMk id="2" creationId="{FF1A14ED-CD52-B7CA-2AE4-D17703109265}"/>
          </ac:spMkLst>
        </pc:spChg>
        <pc:spChg chg="mod">
          <ac:chgData name="Sebastian SOSA" userId="f23f3ce18aa30384" providerId="LiveId" clId="{51E1390D-4833-43F3-8C16-DF6A98F23739}" dt="2023-02-10T08:32:13.201" v="3023" actId="313"/>
          <ac:spMkLst>
            <pc:docMk/>
            <pc:sldMk cId="888083197" sldId="267"/>
            <ac:spMk id="3" creationId="{8CECCBAD-B4AD-953F-0010-8300A5B60F16}"/>
          </ac:spMkLst>
        </pc:spChg>
      </pc:sldChg>
      <pc:sldChg chg="addSp delSp modSp mod">
        <pc:chgData name="Sebastian SOSA" userId="f23f3ce18aa30384" providerId="LiveId" clId="{51E1390D-4833-43F3-8C16-DF6A98F23739}" dt="2023-02-10T08:49:12.148" v="3089"/>
        <pc:sldMkLst>
          <pc:docMk/>
          <pc:sldMk cId="2235878219" sldId="268"/>
        </pc:sldMkLst>
        <pc:spChg chg="del mod">
          <ac:chgData name="Sebastian SOSA" userId="f23f3ce18aa30384" providerId="LiveId" clId="{51E1390D-4833-43F3-8C16-DF6A98F23739}" dt="2023-02-10T08:48:17.362" v="3076" actId="478"/>
          <ac:spMkLst>
            <pc:docMk/>
            <pc:sldMk cId="2235878219" sldId="268"/>
            <ac:spMk id="2" creationId="{AAB69F72-54A7-E545-7C10-853262413B57}"/>
          </ac:spMkLst>
        </pc:spChg>
        <pc:spChg chg="del mod">
          <ac:chgData name="Sebastian SOSA" userId="f23f3ce18aa30384" providerId="LiveId" clId="{51E1390D-4833-43F3-8C16-DF6A98F23739}" dt="2023-02-10T08:48:00.898" v="3068" actId="478"/>
          <ac:spMkLst>
            <pc:docMk/>
            <pc:sldMk cId="2235878219" sldId="268"/>
            <ac:spMk id="3" creationId="{EB9496D5-B92A-268F-B770-EAA2085DA128}"/>
          </ac:spMkLst>
        </pc:spChg>
        <pc:spChg chg="add mod">
          <ac:chgData name="Sebastian SOSA" userId="f23f3ce18aa30384" providerId="LiveId" clId="{51E1390D-4833-43F3-8C16-DF6A98F23739}" dt="2023-02-10T08:48:14.650" v="3075" actId="20577"/>
          <ac:spMkLst>
            <pc:docMk/>
            <pc:sldMk cId="2235878219" sldId="268"/>
            <ac:spMk id="4" creationId="{2901F599-7377-16F0-78F9-F79E7A465E90}"/>
          </ac:spMkLst>
        </pc:spChg>
        <pc:spChg chg="add mod">
          <ac:chgData name="Sebastian SOSA" userId="f23f3ce18aa30384" providerId="LiveId" clId="{51E1390D-4833-43F3-8C16-DF6A98F23739}" dt="2023-02-10T08:49:12.148" v="3089"/>
          <ac:spMkLst>
            <pc:docMk/>
            <pc:sldMk cId="2235878219" sldId="268"/>
            <ac:spMk id="5" creationId="{02CCC470-54CB-53F6-954D-B00410511A83}"/>
          </ac:spMkLst>
        </pc:spChg>
      </pc:sldChg>
      <pc:sldChg chg="del">
        <pc:chgData name="Sebastian SOSA" userId="f23f3ce18aa30384" providerId="LiveId" clId="{51E1390D-4833-43F3-8C16-DF6A98F23739}" dt="2023-02-08T10:18:36.898" v="1257" actId="2696"/>
        <pc:sldMkLst>
          <pc:docMk/>
          <pc:sldMk cId="3686156387" sldId="269"/>
        </pc:sldMkLst>
      </pc:sldChg>
      <pc:sldChg chg="del">
        <pc:chgData name="Sebastian SOSA" userId="f23f3ce18aa30384" providerId="LiveId" clId="{51E1390D-4833-43F3-8C16-DF6A98F23739}" dt="2023-02-08T10:22:47.172" v="1385" actId="47"/>
        <pc:sldMkLst>
          <pc:docMk/>
          <pc:sldMk cId="3081458796" sldId="270"/>
        </pc:sldMkLst>
      </pc:sldChg>
      <pc:sldChg chg="del">
        <pc:chgData name="Sebastian SOSA" userId="f23f3ce18aa30384" providerId="LiveId" clId="{51E1390D-4833-43F3-8C16-DF6A98F23739}" dt="2023-02-08T10:23:05.094" v="1390" actId="47"/>
        <pc:sldMkLst>
          <pc:docMk/>
          <pc:sldMk cId="2864165608" sldId="271"/>
        </pc:sldMkLst>
      </pc:sldChg>
      <pc:sldChg chg="del">
        <pc:chgData name="Sebastian SOSA" userId="f23f3ce18aa30384" providerId="LiveId" clId="{51E1390D-4833-43F3-8C16-DF6A98F23739}" dt="2023-02-08T10:23:06.509" v="1391" actId="47"/>
        <pc:sldMkLst>
          <pc:docMk/>
          <pc:sldMk cId="757236163" sldId="272"/>
        </pc:sldMkLst>
      </pc:sldChg>
      <pc:sldChg chg="del">
        <pc:chgData name="Sebastian SOSA" userId="f23f3ce18aa30384" providerId="LiveId" clId="{51E1390D-4833-43F3-8C16-DF6A98F23739}" dt="2023-02-08T10:23:07.789" v="1392" actId="47"/>
        <pc:sldMkLst>
          <pc:docMk/>
          <pc:sldMk cId="4234863249" sldId="273"/>
        </pc:sldMkLst>
      </pc:sldChg>
      <pc:sldChg chg="addSp delSp modSp add del mod">
        <pc:chgData name="Sebastian SOSA" userId="f23f3ce18aa30384" providerId="LiveId" clId="{51E1390D-4833-43F3-8C16-DF6A98F23739}" dt="2023-02-12T14:18:38.766" v="3304" actId="14100"/>
        <pc:sldMkLst>
          <pc:docMk/>
          <pc:sldMk cId="3302202140" sldId="274"/>
        </pc:sldMkLst>
        <pc:spChg chg="mod">
          <ac:chgData name="Sebastian SOSA" userId="f23f3ce18aa30384" providerId="LiveId" clId="{51E1390D-4833-43F3-8C16-DF6A98F23739}" dt="2023-02-08T11:23:35.956" v="1486" actId="207"/>
          <ac:spMkLst>
            <pc:docMk/>
            <pc:sldMk cId="3302202140" sldId="274"/>
            <ac:spMk id="2" creationId="{1C96E29A-48F1-C95B-B059-32D80E4B4ED2}"/>
          </ac:spMkLst>
        </pc:spChg>
        <pc:spChg chg="del">
          <ac:chgData name="Sebastian SOSA" userId="f23f3ce18aa30384" providerId="LiveId" clId="{51E1390D-4833-43F3-8C16-DF6A98F23739}" dt="2023-02-08T11:23:29.918" v="1484" actId="478"/>
          <ac:spMkLst>
            <pc:docMk/>
            <pc:sldMk cId="3302202140" sldId="274"/>
            <ac:spMk id="3" creationId="{455D28D2-DFD1-7CE2-BB5D-ED33FDEA5B7B}"/>
          </ac:spMkLst>
        </pc:spChg>
        <pc:spChg chg="add del mod">
          <ac:chgData name="Sebastian SOSA" userId="f23f3ce18aa30384" providerId="LiveId" clId="{51E1390D-4833-43F3-8C16-DF6A98F23739}" dt="2023-02-08T11:23:59.970" v="1491" actId="478"/>
          <ac:spMkLst>
            <pc:docMk/>
            <pc:sldMk cId="3302202140" sldId="274"/>
            <ac:spMk id="5" creationId="{2395BCAA-728C-AD31-7132-37C700AE86F0}"/>
          </ac:spMkLst>
        </pc:spChg>
        <pc:spChg chg="add del mod">
          <ac:chgData name="Sebastian SOSA" userId="f23f3ce18aa30384" providerId="LiveId" clId="{51E1390D-4833-43F3-8C16-DF6A98F23739}" dt="2023-02-08T11:25:14.057" v="1510" actId="478"/>
          <ac:spMkLst>
            <pc:docMk/>
            <pc:sldMk cId="3302202140" sldId="274"/>
            <ac:spMk id="8" creationId="{CDAEBD37-0C9A-7C72-F10B-F3B01B32BACF}"/>
          </ac:spMkLst>
        </pc:spChg>
        <pc:picChg chg="add del mod">
          <ac:chgData name="Sebastian SOSA" userId="f23f3ce18aa30384" providerId="LiveId" clId="{51E1390D-4833-43F3-8C16-DF6A98F23739}" dt="2023-02-12T14:18:35.933" v="3302" actId="478"/>
          <ac:picMkLst>
            <pc:docMk/>
            <pc:sldMk cId="3302202140" sldId="274"/>
            <ac:picMk id="4" creationId="{05782D8C-47B3-D0EF-783E-FDC9D1376D9B}"/>
          </ac:picMkLst>
        </pc:picChg>
        <pc:picChg chg="add mod">
          <ac:chgData name="Sebastian SOSA" userId="f23f3ce18aa30384" providerId="LiveId" clId="{51E1390D-4833-43F3-8C16-DF6A98F23739}" dt="2023-02-12T14:18:38.766" v="3304" actId="14100"/>
          <ac:picMkLst>
            <pc:docMk/>
            <pc:sldMk cId="3302202140" sldId="274"/>
            <ac:picMk id="5" creationId="{64E11BBE-B822-DC62-ABBF-546E24D82C3E}"/>
          </ac:picMkLst>
        </pc:picChg>
        <pc:picChg chg="add del mod">
          <ac:chgData name="Sebastian SOSA" userId="f23f3ce18aa30384" providerId="LiveId" clId="{51E1390D-4833-43F3-8C16-DF6A98F23739}" dt="2023-02-10T14:09:01.930" v="3170" actId="478"/>
          <ac:picMkLst>
            <pc:docMk/>
            <pc:sldMk cId="3302202140" sldId="274"/>
            <ac:picMk id="6" creationId="{4CB132FB-68F9-BCDE-6EB2-61D6B90C6851}"/>
          </ac:picMkLst>
        </pc:picChg>
      </pc:sldChg>
      <pc:sldChg chg="delSp del mod">
        <pc:chgData name="Sebastian SOSA" userId="f23f3ce18aa30384" providerId="LiveId" clId="{51E1390D-4833-43F3-8C16-DF6A98F23739}" dt="2023-02-08T11:23:47.387" v="1488" actId="47"/>
        <pc:sldMkLst>
          <pc:docMk/>
          <pc:sldMk cId="2226243864" sldId="275"/>
        </pc:sldMkLst>
        <pc:picChg chg="del">
          <ac:chgData name="Sebastian SOSA" userId="f23f3ce18aa30384" providerId="LiveId" clId="{51E1390D-4833-43F3-8C16-DF6A98F23739}" dt="2023-02-08T11:23:45.281" v="1487" actId="478"/>
          <ac:picMkLst>
            <pc:docMk/>
            <pc:sldMk cId="2226243864" sldId="275"/>
            <ac:picMk id="5" creationId="{2C9E277F-EA71-C08F-D95A-AF94EA6F4CB0}"/>
          </ac:picMkLst>
        </pc:picChg>
      </pc:sldChg>
      <pc:sldChg chg="del">
        <pc:chgData name="Sebastian SOSA" userId="f23f3ce18aa30384" providerId="LiveId" clId="{51E1390D-4833-43F3-8C16-DF6A98F23739}" dt="2023-02-10T08:49:23.644" v="3090" actId="47"/>
        <pc:sldMkLst>
          <pc:docMk/>
          <pc:sldMk cId="2008012004" sldId="276"/>
        </pc:sldMkLst>
      </pc:sldChg>
      <pc:sldChg chg="del">
        <pc:chgData name="Sebastian SOSA" userId="f23f3ce18aa30384" providerId="LiveId" clId="{51E1390D-4833-43F3-8C16-DF6A98F23739}" dt="2023-02-10T08:49:25.354" v="3091" actId="47"/>
        <pc:sldMkLst>
          <pc:docMk/>
          <pc:sldMk cId="659672561" sldId="277"/>
        </pc:sldMkLst>
      </pc:sldChg>
      <pc:sldChg chg="del">
        <pc:chgData name="Sebastian SOSA" userId="f23f3ce18aa30384" providerId="LiveId" clId="{51E1390D-4833-43F3-8C16-DF6A98F23739}" dt="2023-02-10T08:49:26.523" v="3092" actId="47"/>
        <pc:sldMkLst>
          <pc:docMk/>
          <pc:sldMk cId="319206264" sldId="278"/>
        </pc:sldMkLst>
      </pc:sldChg>
      <pc:sldChg chg="del">
        <pc:chgData name="Sebastian SOSA" userId="f23f3ce18aa30384" providerId="LiveId" clId="{51E1390D-4833-43F3-8C16-DF6A98F23739}" dt="2023-02-10T08:49:27.420" v="3093" actId="47"/>
        <pc:sldMkLst>
          <pc:docMk/>
          <pc:sldMk cId="2499098736" sldId="279"/>
        </pc:sldMkLst>
      </pc:sldChg>
      <pc:sldChg chg="addSp delSp modSp add mod">
        <pc:chgData name="Sebastian SOSA" userId="f23f3ce18aa30384" providerId="LiveId" clId="{51E1390D-4833-43F3-8C16-DF6A98F23739}" dt="2023-02-08T09:44:25.024" v="279" actId="1076"/>
        <pc:sldMkLst>
          <pc:docMk/>
          <pc:sldMk cId="2360695967" sldId="280"/>
        </pc:sldMkLst>
        <pc:spChg chg="mod">
          <ac:chgData name="Sebastian SOSA" userId="f23f3ce18aa30384" providerId="LiveId" clId="{51E1390D-4833-43F3-8C16-DF6A98F23739}" dt="2023-02-08T09:44:15.413" v="274"/>
          <ac:spMkLst>
            <pc:docMk/>
            <pc:sldMk cId="2360695967" sldId="280"/>
            <ac:spMk id="2" creationId="{8961D8BC-1581-2B21-2E04-A8633E210FF3}"/>
          </ac:spMkLst>
        </pc:spChg>
        <pc:picChg chg="add mod">
          <ac:chgData name="Sebastian SOSA" userId="f23f3ce18aa30384" providerId="LiveId" clId="{51E1390D-4833-43F3-8C16-DF6A98F23739}" dt="2023-02-08T09:44:25.024" v="279" actId="1076"/>
          <ac:picMkLst>
            <pc:docMk/>
            <pc:sldMk cId="2360695967" sldId="280"/>
            <ac:picMk id="4" creationId="{50505A27-4381-ED88-3F54-22BF6A4AA33C}"/>
          </ac:picMkLst>
        </pc:picChg>
        <pc:picChg chg="del">
          <ac:chgData name="Sebastian SOSA" userId="f23f3ce18aa30384" providerId="LiveId" clId="{51E1390D-4833-43F3-8C16-DF6A98F23739}" dt="2023-02-08T09:44:19.894" v="275" actId="478"/>
          <ac:picMkLst>
            <pc:docMk/>
            <pc:sldMk cId="2360695967" sldId="280"/>
            <ac:picMk id="5" creationId="{1B97652B-F803-BD92-88AE-C4886925F312}"/>
          </ac:picMkLst>
        </pc:picChg>
      </pc:sldChg>
      <pc:sldChg chg="new del">
        <pc:chgData name="Sebastian SOSA" userId="f23f3ce18aa30384" providerId="LiveId" clId="{51E1390D-4833-43F3-8C16-DF6A98F23739}" dt="2023-02-08T09:46:55.916" v="311" actId="2696"/>
        <pc:sldMkLst>
          <pc:docMk/>
          <pc:sldMk cId="2357320921" sldId="281"/>
        </pc:sldMkLst>
      </pc:sldChg>
      <pc:sldChg chg="addSp delSp modSp add mod">
        <pc:chgData name="Sebastian SOSA" userId="f23f3ce18aa30384" providerId="LiveId" clId="{51E1390D-4833-43F3-8C16-DF6A98F23739}" dt="2023-02-10T08:31:06.651" v="3005" actId="1076"/>
        <pc:sldMkLst>
          <pc:docMk/>
          <pc:sldMk cId="3232331150" sldId="282"/>
        </pc:sldMkLst>
        <pc:spChg chg="mod">
          <ac:chgData name="Sebastian SOSA" userId="f23f3ce18aa30384" providerId="LiveId" clId="{51E1390D-4833-43F3-8C16-DF6A98F23739}" dt="2023-02-10T08:30:48.652" v="2997"/>
          <ac:spMkLst>
            <pc:docMk/>
            <pc:sldMk cId="3232331150" sldId="282"/>
            <ac:spMk id="2" creationId="{8961D8BC-1581-2B21-2E04-A8633E210FF3}"/>
          </ac:spMkLst>
        </pc:spChg>
        <pc:spChg chg="add mod">
          <ac:chgData name="Sebastian SOSA" userId="f23f3ce18aa30384" providerId="LiveId" clId="{51E1390D-4833-43F3-8C16-DF6A98F23739}" dt="2023-02-10T08:31:06.651" v="3005" actId="1076"/>
          <ac:spMkLst>
            <pc:docMk/>
            <pc:sldMk cId="3232331150" sldId="282"/>
            <ac:spMk id="4" creationId="{32EE5F64-47CC-1033-A5C5-4E161AC1D47D}"/>
          </ac:spMkLst>
        </pc:spChg>
        <pc:picChg chg="del">
          <ac:chgData name="Sebastian SOSA" userId="f23f3ce18aa30384" providerId="LiveId" clId="{51E1390D-4833-43F3-8C16-DF6A98F23739}" dt="2023-02-08T09:44:45.710" v="283" actId="478"/>
          <ac:picMkLst>
            <pc:docMk/>
            <pc:sldMk cId="3232331150" sldId="282"/>
            <ac:picMk id="4" creationId="{50505A27-4381-ED88-3F54-22BF6A4AA33C}"/>
          </ac:picMkLst>
        </pc:picChg>
        <pc:picChg chg="add mod">
          <ac:chgData name="Sebastian SOSA" userId="f23f3ce18aa30384" providerId="LiveId" clId="{51E1390D-4833-43F3-8C16-DF6A98F23739}" dt="2023-02-10T08:31:03.527" v="3004" actId="1076"/>
          <ac:picMkLst>
            <pc:docMk/>
            <pc:sldMk cId="3232331150" sldId="282"/>
            <ac:picMk id="5" creationId="{BC62329D-563B-E778-8618-3EDD896789F7}"/>
          </ac:picMkLst>
        </pc:picChg>
      </pc:sldChg>
      <pc:sldChg chg="addSp delSp modSp add mod">
        <pc:chgData name="Sebastian SOSA" userId="f23f3ce18aa30384" providerId="LiveId" clId="{51E1390D-4833-43F3-8C16-DF6A98F23739}" dt="2023-02-10T08:30:15.313" v="2990" actId="20577"/>
        <pc:sldMkLst>
          <pc:docMk/>
          <pc:sldMk cId="3776226428" sldId="283"/>
        </pc:sldMkLst>
        <pc:spChg chg="mod">
          <ac:chgData name="Sebastian SOSA" userId="f23f3ce18aa30384" providerId="LiveId" clId="{51E1390D-4833-43F3-8C16-DF6A98F23739}" dt="2023-02-08T09:45:12.034" v="292"/>
          <ac:spMkLst>
            <pc:docMk/>
            <pc:sldMk cId="3776226428" sldId="283"/>
            <ac:spMk id="2" creationId="{8961D8BC-1581-2B21-2E04-A8633E210FF3}"/>
          </ac:spMkLst>
        </pc:spChg>
        <pc:spChg chg="add mod">
          <ac:chgData name="Sebastian SOSA" userId="f23f3ce18aa30384" providerId="LiveId" clId="{51E1390D-4833-43F3-8C16-DF6A98F23739}" dt="2023-02-10T08:30:15.313" v="2990" actId="20577"/>
          <ac:spMkLst>
            <pc:docMk/>
            <pc:sldMk cId="3776226428" sldId="283"/>
            <ac:spMk id="5" creationId="{863E5557-CCF8-99FF-145A-A203D209668B}"/>
          </ac:spMkLst>
        </pc:spChg>
        <pc:picChg chg="add mod">
          <ac:chgData name="Sebastian SOSA" userId="f23f3ce18aa30384" providerId="LiveId" clId="{51E1390D-4833-43F3-8C16-DF6A98F23739}" dt="2023-02-08T09:45:04.297" v="291" actId="1076"/>
          <ac:picMkLst>
            <pc:docMk/>
            <pc:sldMk cId="3776226428" sldId="283"/>
            <ac:picMk id="4" creationId="{74A1EDD9-D572-A39F-00C1-0C83701E3D07}"/>
          </ac:picMkLst>
        </pc:picChg>
        <pc:picChg chg="del">
          <ac:chgData name="Sebastian SOSA" userId="f23f3ce18aa30384" providerId="LiveId" clId="{51E1390D-4833-43F3-8C16-DF6A98F23739}" dt="2023-02-08T09:44:59.678" v="287" actId="478"/>
          <ac:picMkLst>
            <pc:docMk/>
            <pc:sldMk cId="3776226428" sldId="283"/>
            <ac:picMk id="5" creationId="{BC62329D-563B-E778-8618-3EDD896789F7}"/>
          </ac:picMkLst>
        </pc:picChg>
      </pc:sldChg>
      <pc:sldChg chg="addSp delSp modSp add mod">
        <pc:chgData name="Sebastian SOSA" userId="f23f3ce18aa30384" providerId="LiveId" clId="{51E1390D-4833-43F3-8C16-DF6A98F23739}" dt="2023-02-10T08:31:18.912" v="3009" actId="1076"/>
        <pc:sldMkLst>
          <pc:docMk/>
          <pc:sldMk cId="566019257" sldId="284"/>
        </pc:sldMkLst>
        <pc:spChg chg="mod">
          <ac:chgData name="Sebastian SOSA" userId="f23f3ce18aa30384" providerId="LiveId" clId="{51E1390D-4833-43F3-8C16-DF6A98F23739}" dt="2023-02-08T09:45:29.605" v="294"/>
          <ac:spMkLst>
            <pc:docMk/>
            <pc:sldMk cId="566019257" sldId="284"/>
            <ac:spMk id="2" creationId="{8961D8BC-1581-2B21-2E04-A8633E210FF3}"/>
          </ac:spMkLst>
        </pc:spChg>
        <pc:spChg chg="add mod">
          <ac:chgData name="Sebastian SOSA" userId="f23f3ce18aa30384" providerId="LiveId" clId="{51E1390D-4833-43F3-8C16-DF6A98F23739}" dt="2023-02-10T08:31:18.912" v="3009" actId="1076"/>
          <ac:spMkLst>
            <pc:docMk/>
            <pc:sldMk cId="566019257" sldId="284"/>
            <ac:spMk id="4" creationId="{9E753ED2-4210-64CF-2734-550A675C045F}"/>
          </ac:spMkLst>
        </pc:spChg>
        <pc:picChg chg="del">
          <ac:chgData name="Sebastian SOSA" userId="f23f3ce18aa30384" providerId="LiveId" clId="{51E1390D-4833-43F3-8C16-DF6A98F23739}" dt="2023-02-08T09:45:32.686" v="295" actId="478"/>
          <ac:picMkLst>
            <pc:docMk/>
            <pc:sldMk cId="566019257" sldId="284"/>
            <ac:picMk id="4" creationId="{74A1EDD9-D572-A39F-00C1-0C83701E3D07}"/>
          </ac:picMkLst>
        </pc:picChg>
        <pc:picChg chg="add mod">
          <ac:chgData name="Sebastian SOSA" userId="f23f3ce18aa30384" providerId="LiveId" clId="{51E1390D-4833-43F3-8C16-DF6A98F23739}" dt="2023-02-08T09:45:37.552" v="298" actId="1076"/>
          <ac:picMkLst>
            <pc:docMk/>
            <pc:sldMk cId="566019257" sldId="284"/>
            <ac:picMk id="5" creationId="{EE5C2A71-530C-875D-1BFD-C150B7B34335}"/>
          </ac:picMkLst>
        </pc:picChg>
      </pc:sldChg>
      <pc:sldChg chg="addSp delSp modSp add mod">
        <pc:chgData name="Sebastian SOSA" userId="f23f3ce18aa30384" providerId="LiveId" clId="{51E1390D-4833-43F3-8C16-DF6A98F23739}" dt="2023-02-10T08:31:29.230" v="3011" actId="1076"/>
        <pc:sldMkLst>
          <pc:docMk/>
          <pc:sldMk cId="1217338638" sldId="285"/>
        </pc:sldMkLst>
        <pc:spChg chg="mod">
          <ac:chgData name="Sebastian SOSA" userId="f23f3ce18aa30384" providerId="LiveId" clId="{51E1390D-4833-43F3-8C16-DF6A98F23739}" dt="2023-02-08T09:45:55.198" v="303"/>
          <ac:spMkLst>
            <pc:docMk/>
            <pc:sldMk cId="1217338638" sldId="285"/>
            <ac:spMk id="2" creationId="{8961D8BC-1581-2B21-2E04-A8633E210FF3}"/>
          </ac:spMkLst>
        </pc:spChg>
        <pc:spChg chg="add mod">
          <ac:chgData name="Sebastian SOSA" userId="f23f3ce18aa30384" providerId="LiveId" clId="{51E1390D-4833-43F3-8C16-DF6A98F23739}" dt="2023-02-10T08:31:29.230" v="3011" actId="1076"/>
          <ac:spMkLst>
            <pc:docMk/>
            <pc:sldMk cId="1217338638" sldId="285"/>
            <ac:spMk id="5" creationId="{FFEF5076-1FAA-26D0-099A-7049E02353E7}"/>
          </ac:spMkLst>
        </pc:spChg>
        <pc:picChg chg="add mod">
          <ac:chgData name="Sebastian SOSA" userId="f23f3ce18aa30384" providerId="LiveId" clId="{51E1390D-4833-43F3-8C16-DF6A98F23739}" dt="2023-02-08T09:45:56.748" v="304" actId="1076"/>
          <ac:picMkLst>
            <pc:docMk/>
            <pc:sldMk cId="1217338638" sldId="285"/>
            <ac:picMk id="4" creationId="{0A80119E-D833-4399-19DD-54F8FAC77741}"/>
          </ac:picMkLst>
        </pc:picChg>
        <pc:picChg chg="del">
          <ac:chgData name="Sebastian SOSA" userId="f23f3ce18aa30384" providerId="LiveId" clId="{51E1390D-4833-43F3-8C16-DF6A98F23739}" dt="2023-02-08T09:45:45.997" v="300" actId="478"/>
          <ac:picMkLst>
            <pc:docMk/>
            <pc:sldMk cId="1217338638" sldId="285"/>
            <ac:picMk id="5" creationId="{EE5C2A71-530C-875D-1BFD-C150B7B34335}"/>
          </ac:picMkLst>
        </pc:picChg>
      </pc:sldChg>
      <pc:sldChg chg="addSp delSp modSp add mod">
        <pc:chgData name="Sebastian SOSA" userId="f23f3ce18aa30384" providerId="LiveId" clId="{51E1390D-4833-43F3-8C16-DF6A98F23739}" dt="2023-02-10T08:31:51.486" v="3020" actId="1076"/>
        <pc:sldMkLst>
          <pc:docMk/>
          <pc:sldMk cId="2653753763" sldId="286"/>
        </pc:sldMkLst>
        <pc:spChg chg="mod">
          <ac:chgData name="Sebastian SOSA" userId="f23f3ce18aa30384" providerId="LiveId" clId="{51E1390D-4833-43F3-8C16-DF6A98F23739}" dt="2023-02-08T09:46:18.838" v="306"/>
          <ac:spMkLst>
            <pc:docMk/>
            <pc:sldMk cId="2653753763" sldId="286"/>
            <ac:spMk id="2" creationId="{8961D8BC-1581-2B21-2E04-A8633E210FF3}"/>
          </ac:spMkLst>
        </pc:spChg>
        <pc:spChg chg="add mod">
          <ac:chgData name="Sebastian SOSA" userId="f23f3ce18aa30384" providerId="LiveId" clId="{51E1390D-4833-43F3-8C16-DF6A98F23739}" dt="2023-02-10T08:31:51.486" v="3020" actId="1076"/>
          <ac:spMkLst>
            <pc:docMk/>
            <pc:sldMk cId="2653753763" sldId="286"/>
            <ac:spMk id="3" creationId="{34C3D16B-9171-2162-D4DE-EC31740023C1}"/>
          </ac:spMkLst>
        </pc:spChg>
        <pc:spChg chg="add mod">
          <ac:chgData name="Sebastian SOSA" userId="f23f3ce18aa30384" providerId="LiveId" clId="{51E1390D-4833-43F3-8C16-DF6A98F23739}" dt="2023-02-08T16:37:38.906" v="2482" actId="1076"/>
          <ac:spMkLst>
            <pc:docMk/>
            <pc:sldMk cId="2653753763" sldId="286"/>
            <ac:spMk id="4" creationId="{22B143C4-9DEE-A1BE-6EF6-CC2F0EA8BA00}"/>
          </ac:spMkLst>
        </pc:spChg>
        <pc:spChg chg="add mod">
          <ac:chgData name="Sebastian SOSA" userId="f23f3ce18aa30384" providerId="LiveId" clId="{51E1390D-4833-43F3-8C16-DF6A98F23739}" dt="2023-02-10T08:31:46.672" v="3018" actId="1076"/>
          <ac:spMkLst>
            <pc:docMk/>
            <pc:sldMk cId="2653753763" sldId="286"/>
            <ac:spMk id="7" creationId="{ECD3DCB0-ED4D-F2BE-4672-6ABEB2BA61A1}"/>
          </ac:spMkLst>
        </pc:spChg>
        <pc:picChg chg="del">
          <ac:chgData name="Sebastian SOSA" userId="f23f3ce18aa30384" providerId="LiveId" clId="{51E1390D-4833-43F3-8C16-DF6A98F23739}" dt="2023-02-08T09:46:22.981" v="307" actId="478"/>
          <ac:picMkLst>
            <pc:docMk/>
            <pc:sldMk cId="2653753763" sldId="286"/>
            <ac:picMk id="4" creationId="{0A80119E-D833-4399-19DD-54F8FAC77741}"/>
          </ac:picMkLst>
        </pc:picChg>
        <pc:picChg chg="add mod">
          <ac:chgData name="Sebastian SOSA" userId="f23f3ce18aa30384" providerId="LiveId" clId="{51E1390D-4833-43F3-8C16-DF6A98F23739}" dt="2023-02-08T09:46:28.029" v="310" actId="14100"/>
          <ac:picMkLst>
            <pc:docMk/>
            <pc:sldMk cId="2653753763" sldId="286"/>
            <ac:picMk id="5" creationId="{B9C9665A-E659-153C-98A4-F7F6A5F5EDD6}"/>
          </ac:picMkLst>
        </pc:picChg>
      </pc:sldChg>
      <pc:sldChg chg="new del">
        <pc:chgData name="Sebastian SOSA" userId="f23f3ce18aa30384" providerId="LiveId" clId="{51E1390D-4833-43F3-8C16-DF6A98F23739}" dt="2023-02-08T10:23:03.566" v="1389" actId="47"/>
        <pc:sldMkLst>
          <pc:docMk/>
          <pc:sldMk cId="3391289818" sldId="287"/>
        </pc:sldMkLst>
      </pc:sldChg>
      <pc:sldChg chg="addSp delSp modSp new mod">
        <pc:chgData name="Sebastian SOSA" userId="f23f3ce18aa30384" providerId="LiveId" clId="{51E1390D-4833-43F3-8C16-DF6A98F23739}" dt="2023-02-08T10:04:02.727" v="985" actId="1076"/>
        <pc:sldMkLst>
          <pc:docMk/>
          <pc:sldMk cId="3974171031" sldId="288"/>
        </pc:sldMkLst>
        <pc:spChg chg="mod">
          <ac:chgData name="Sebastian SOSA" userId="f23f3ce18aa30384" providerId="LiveId" clId="{51E1390D-4833-43F3-8C16-DF6A98F23739}" dt="2023-02-08T10:02:51.994" v="972" actId="207"/>
          <ac:spMkLst>
            <pc:docMk/>
            <pc:sldMk cId="3974171031" sldId="288"/>
            <ac:spMk id="2" creationId="{547FFB4E-B8EA-5D67-E515-7F6ABBDD48B3}"/>
          </ac:spMkLst>
        </pc:spChg>
        <pc:spChg chg="del">
          <ac:chgData name="Sebastian SOSA" userId="f23f3ce18aa30384" providerId="LiveId" clId="{51E1390D-4833-43F3-8C16-DF6A98F23739}" dt="2023-02-08T10:02:40.382" v="966" actId="478"/>
          <ac:spMkLst>
            <pc:docMk/>
            <pc:sldMk cId="3974171031" sldId="288"/>
            <ac:spMk id="3" creationId="{E76C5A1F-F950-B342-47DA-57FE1C4E4022}"/>
          </ac:spMkLst>
        </pc:spChg>
        <pc:spChg chg="add mod">
          <ac:chgData name="Sebastian SOSA" userId="f23f3ce18aa30384" providerId="LiveId" clId="{51E1390D-4833-43F3-8C16-DF6A98F23739}" dt="2023-02-08T10:04:02.727" v="985" actId="1076"/>
          <ac:spMkLst>
            <pc:docMk/>
            <pc:sldMk cId="3974171031" sldId="288"/>
            <ac:spMk id="7" creationId="{AAFBD9C3-14D4-2CCE-D518-FA51CFE2272B}"/>
          </ac:spMkLst>
        </pc:spChg>
        <pc:picChg chg="add mod">
          <ac:chgData name="Sebastian SOSA" userId="f23f3ce18aa30384" providerId="LiveId" clId="{51E1390D-4833-43F3-8C16-DF6A98F23739}" dt="2023-02-08T10:02:49.345" v="971" actId="1076"/>
          <ac:picMkLst>
            <pc:docMk/>
            <pc:sldMk cId="3974171031" sldId="288"/>
            <ac:picMk id="5" creationId="{94DF6F2A-7EDF-6BF5-6847-8848E3382AC0}"/>
          </ac:picMkLst>
        </pc:picChg>
      </pc:sldChg>
      <pc:sldChg chg="addSp delSp modSp add del mod">
        <pc:chgData name="Sebastian SOSA" userId="f23f3ce18aa30384" providerId="LiveId" clId="{51E1390D-4833-43F3-8C16-DF6A98F23739}" dt="2023-02-08T09:55:48.587" v="545" actId="2696"/>
        <pc:sldMkLst>
          <pc:docMk/>
          <pc:sldMk cId="3527418724" sldId="289"/>
        </pc:sldMkLst>
        <pc:spChg chg="mod">
          <ac:chgData name="Sebastian SOSA" userId="f23f3ce18aa30384" providerId="LiveId" clId="{51E1390D-4833-43F3-8C16-DF6A98F23739}" dt="2023-02-08T09:55:35.926" v="542" actId="20577"/>
          <ac:spMkLst>
            <pc:docMk/>
            <pc:sldMk cId="3527418724" sldId="289"/>
            <ac:spMk id="2" creationId="{FF1A14ED-CD52-B7CA-2AE4-D17703109265}"/>
          </ac:spMkLst>
        </pc:spChg>
        <pc:spChg chg="del">
          <ac:chgData name="Sebastian SOSA" userId="f23f3ce18aa30384" providerId="LiveId" clId="{51E1390D-4833-43F3-8C16-DF6A98F23739}" dt="2023-02-08T09:55:26.665" v="534" actId="478"/>
          <ac:spMkLst>
            <pc:docMk/>
            <pc:sldMk cId="3527418724" sldId="289"/>
            <ac:spMk id="3" creationId="{8CECCBAD-B4AD-953F-0010-8300A5B60F16}"/>
          </ac:spMkLst>
        </pc:spChg>
        <pc:spChg chg="add mod">
          <ac:chgData name="Sebastian SOSA" userId="f23f3ce18aa30384" providerId="LiveId" clId="{51E1390D-4833-43F3-8C16-DF6A98F23739}" dt="2023-02-08T09:55:26.665" v="534" actId="478"/>
          <ac:spMkLst>
            <pc:docMk/>
            <pc:sldMk cId="3527418724" sldId="289"/>
            <ac:spMk id="5" creationId="{741420DF-F336-B003-24B5-45FF022C39D0}"/>
          </ac:spMkLst>
        </pc:spChg>
      </pc:sldChg>
      <pc:sldChg chg="addSp delSp modSp add mod">
        <pc:chgData name="Sebastian SOSA" userId="f23f3ce18aa30384" providerId="LiveId" clId="{51E1390D-4833-43F3-8C16-DF6A98F23739}" dt="2023-02-12T14:21:04.789" v="3318" actId="20577"/>
        <pc:sldMkLst>
          <pc:docMk/>
          <pc:sldMk cId="4184472503" sldId="289"/>
        </pc:sldMkLst>
        <pc:spChg chg="mod">
          <ac:chgData name="Sebastian SOSA" userId="f23f3ce18aa30384" providerId="LiveId" clId="{51E1390D-4833-43F3-8C16-DF6A98F23739}" dt="2023-02-08T09:56:56.770" v="632" actId="313"/>
          <ac:spMkLst>
            <pc:docMk/>
            <pc:sldMk cId="4184472503" sldId="289"/>
            <ac:spMk id="2" creationId="{FF1A14ED-CD52-B7CA-2AE4-D17703109265}"/>
          </ac:spMkLst>
        </pc:spChg>
        <pc:spChg chg="del mod">
          <ac:chgData name="Sebastian SOSA" userId="f23f3ce18aa30384" providerId="LiveId" clId="{51E1390D-4833-43F3-8C16-DF6A98F23739}" dt="2023-02-08T09:56:27" v="565" actId="478"/>
          <ac:spMkLst>
            <pc:docMk/>
            <pc:sldMk cId="4184472503" sldId="289"/>
            <ac:spMk id="3" creationId="{8CECCBAD-B4AD-953F-0010-8300A5B60F16}"/>
          </ac:spMkLst>
        </pc:spChg>
        <pc:spChg chg="add del mod">
          <ac:chgData name="Sebastian SOSA" userId="f23f3ce18aa30384" providerId="LiveId" clId="{51E1390D-4833-43F3-8C16-DF6A98F23739}" dt="2023-02-08T09:56:49.366" v="628" actId="478"/>
          <ac:spMkLst>
            <pc:docMk/>
            <pc:sldMk cId="4184472503" sldId="289"/>
            <ac:spMk id="5" creationId="{ADBFABEF-B694-D7B4-FA55-D355A147D29E}"/>
          </ac:spMkLst>
        </pc:spChg>
        <pc:spChg chg="add mod">
          <ac:chgData name="Sebastian SOSA" userId="f23f3ce18aa30384" providerId="LiveId" clId="{51E1390D-4833-43F3-8C16-DF6A98F23739}" dt="2023-02-12T14:21:04.789" v="3318" actId="20577"/>
          <ac:spMkLst>
            <pc:docMk/>
            <pc:sldMk cId="4184472503" sldId="289"/>
            <ac:spMk id="8" creationId="{76ADE4E5-C160-9AF9-C3FE-1C216A38159B}"/>
          </ac:spMkLst>
        </pc:spChg>
        <pc:spChg chg="add mod">
          <ac:chgData name="Sebastian SOSA" userId="f23f3ce18aa30384" providerId="LiveId" clId="{51E1390D-4833-43F3-8C16-DF6A98F23739}" dt="2023-02-12T14:21:01.055" v="3316" actId="1076"/>
          <ac:spMkLst>
            <pc:docMk/>
            <pc:sldMk cId="4184472503" sldId="289"/>
            <ac:spMk id="9" creationId="{0F5EB37E-424E-D184-33A7-E91DB2C63470}"/>
          </ac:spMkLst>
        </pc:spChg>
        <pc:picChg chg="add del mod ord">
          <ac:chgData name="Sebastian SOSA" userId="f23f3ce18aa30384" providerId="LiveId" clId="{51E1390D-4833-43F3-8C16-DF6A98F23739}" dt="2023-02-12T14:20:36.020" v="3305" actId="478"/>
          <ac:picMkLst>
            <pc:docMk/>
            <pc:sldMk cId="4184472503" sldId="289"/>
            <ac:picMk id="4" creationId="{A4C484AD-7C74-4D9A-1FCD-2E3E019E72E6}"/>
          </ac:picMkLst>
        </pc:picChg>
        <pc:picChg chg="add mod ord">
          <ac:chgData name="Sebastian SOSA" userId="f23f3ce18aa30384" providerId="LiveId" clId="{51E1390D-4833-43F3-8C16-DF6A98F23739}" dt="2023-02-12T14:20:52.698" v="3315" actId="1076"/>
          <ac:picMkLst>
            <pc:docMk/>
            <pc:sldMk cId="4184472503" sldId="289"/>
            <ac:picMk id="6" creationId="{2D781516-059E-5978-3FB4-AB8EC0BF6C63}"/>
          </ac:picMkLst>
        </pc:picChg>
        <pc:picChg chg="add del mod">
          <ac:chgData name="Sebastian SOSA" userId="f23f3ce18aa30384" providerId="LiveId" clId="{51E1390D-4833-43F3-8C16-DF6A98F23739}" dt="2023-02-12T14:12:09.385" v="3220" actId="478"/>
          <ac:picMkLst>
            <pc:docMk/>
            <pc:sldMk cId="4184472503" sldId="289"/>
            <ac:picMk id="7" creationId="{B0ED6C18-E37B-472D-508A-DF8B8FE5C649}"/>
          </ac:picMkLst>
        </pc:picChg>
      </pc:sldChg>
      <pc:sldChg chg="addSp delSp modSp add mod">
        <pc:chgData name="Sebastian SOSA" userId="f23f3ce18aa30384" providerId="LiveId" clId="{51E1390D-4833-43F3-8C16-DF6A98F23739}" dt="2023-02-08T10:01:37.291" v="888" actId="1076"/>
        <pc:sldMkLst>
          <pc:docMk/>
          <pc:sldMk cId="1525250003" sldId="290"/>
        </pc:sldMkLst>
        <pc:spChg chg="mod">
          <ac:chgData name="Sebastian SOSA" userId="f23f3ce18aa30384" providerId="LiveId" clId="{51E1390D-4833-43F3-8C16-DF6A98F23739}" dt="2023-02-08T09:59:18.702" v="795" actId="20577"/>
          <ac:spMkLst>
            <pc:docMk/>
            <pc:sldMk cId="1525250003" sldId="290"/>
            <ac:spMk id="2" creationId="{FF1A14ED-CD52-B7CA-2AE4-D17703109265}"/>
          </ac:spMkLst>
        </pc:spChg>
        <pc:spChg chg="del">
          <ac:chgData name="Sebastian SOSA" userId="f23f3ce18aa30384" providerId="LiveId" clId="{51E1390D-4833-43F3-8C16-DF6A98F23739}" dt="2023-02-08T09:59:21.821" v="798" actId="478"/>
          <ac:spMkLst>
            <pc:docMk/>
            <pc:sldMk cId="1525250003" sldId="290"/>
            <ac:spMk id="8" creationId="{76ADE4E5-C160-9AF9-C3FE-1C216A38159B}"/>
          </ac:spMkLst>
        </pc:spChg>
        <pc:spChg chg="del">
          <ac:chgData name="Sebastian SOSA" userId="f23f3ce18aa30384" providerId="LiveId" clId="{51E1390D-4833-43F3-8C16-DF6A98F23739}" dt="2023-02-08T09:59:20.685" v="797" actId="478"/>
          <ac:spMkLst>
            <pc:docMk/>
            <pc:sldMk cId="1525250003" sldId="290"/>
            <ac:spMk id="9" creationId="{0F5EB37E-424E-D184-33A7-E91DB2C63470}"/>
          </ac:spMkLst>
        </pc:spChg>
        <pc:spChg chg="add mod">
          <ac:chgData name="Sebastian SOSA" userId="f23f3ce18aa30384" providerId="LiveId" clId="{51E1390D-4833-43F3-8C16-DF6A98F23739}" dt="2023-02-08T10:01:37.291" v="888" actId="1076"/>
          <ac:spMkLst>
            <pc:docMk/>
            <pc:sldMk cId="1525250003" sldId="290"/>
            <ac:spMk id="10" creationId="{6D4A7D25-DD7B-91A2-27DF-7D1B4BBEF291}"/>
          </ac:spMkLst>
        </pc:spChg>
        <pc:picChg chg="add mod">
          <ac:chgData name="Sebastian SOSA" userId="f23f3ce18aa30384" providerId="LiveId" clId="{51E1390D-4833-43F3-8C16-DF6A98F23739}" dt="2023-02-08T10:01:25.769" v="866" actId="1076"/>
          <ac:picMkLst>
            <pc:docMk/>
            <pc:sldMk cId="1525250003" sldId="290"/>
            <ac:picMk id="4" creationId="{2E59DD95-5BE6-20CE-A213-55111A6FA28F}"/>
          </ac:picMkLst>
        </pc:picChg>
        <pc:picChg chg="add del mod">
          <ac:chgData name="Sebastian SOSA" userId="f23f3ce18aa30384" providerId="LiveId" clId="{51E1390D-4833-43F3-8C16-DF6A98F23739}" dt="2023-02-08T10:00:18.755" v="805" actId="21"/>
          <ac:picMkLst>
            <pc:docMk/>
            <pc:sldMk cId="1525250003" sldId="290"/>
            <ac:picMk id="6" creationId="{20FA7F96-F9E1-DDC8-AA42-A0BA0B0269D9}"/>
          </ac:picMkLst>
        </pc:picChg>
        <pc:picChg chg="del">
          <ac:chgData name="Sebastian SOSA" userId="f23f3ce18aa30384" providerId="LiveId" clId="{51E1390D-4833-43F3-8C16-DF6A98F23739}" dt="2023-02-08T09:59:19.933" v="796" actId="478"/>
          <ac:picMkLst>
            <pc:docMk/>
            <pc:sldMk cId="1525250003" sldId="290"/>
            <ac:picMk id="7" creationId="{B0ED6C18-E37B-472D-508A-DF8B8FE5C649}"/>
          </ac:picMkLst>
        </pc:picChg>
      </pc:sldChg>
      <pc:sldChg chg="addSp delSp modSp add mod">
        <pc:chgData name="Sebastian SOSA" userId="f23f3ce18aa30384" providerId="LiveId" clId="{51E1390D-4833-43F3-8C16-DF6A98F23739}" dt="2023-02-08T16:40:07.994" v="2490" actId="20577"/>
        <pc:sldMkLst>
          <pc:docMk/>
          <pc:sldMk cId="1490839209" sldId="291"/>
        </pc:sldMkLst>
        <pc:spChg chg="add mod">
          <ac:chgData name="Sebastian SOSA" userId="f23f3ce18aa30384" providerId="LiveId" clId="{51E1390D-4833-43F3-8C16-DF6A98F23739}" dt="2023-02-08T16:40:07.994" v="2490" actId="20577"/>
          <ac:spMkLst>
            <pc:docMk/>
            <pc:sldMk cId="1490839209" sldId="291"/>
            <ac:spMk id="5" creationId="{BFD11E0F-3C38-6F40-E8BC-5BFCE8639882}"/>
          </ac:spMkLst>
        </pc:spChg>
        <pc:picChg chg="add mod">
          <ac:chgData name="Sebastian SOSA" userId="f23f3ce18aa30384" providerId="LiveId" clId="{51E1390D-4833-43F3-8C16-DF6A98F23739}" dt="2023-02-08T10:02:02.279" v="964" actId="1076"/>
          <ac:picMkLst>
            <pc:docMk/>
            <pc:sldMk cId="1490839209" sldId="291"/>
            <ac:picMk id="3" creationId="{2A4FD0BD-2E4D-6DD0-9534-B5B32A920EF9}"/>
          </ac:picMkLst>
        </pc:picChg>
        <pc:picChg chg="del">
          <ac:chgData name="Sebastian SOSA" userId="f23f3ce18aa30384" providerId="LiveId" clId="{51E1390D-4833-43F3-8C16-DF6A98F23739}" dt="2023-02-08T10:00:22.469" v="807" actId="478"/>
          <ac:picMkLst>
            <pc:docMk/>
            <pc:sldMk cId="1490839209" sldId="291"/>
            <ac:picMk id="4" creationId="{2E59DD95-5BE6-20CE-A213-55111A6FA28F}"/>
          </ac:picMkLst>
        </pc:picChg>
      </pc:sldChg>
      <pc:sldChg chg="addSp delSp modSp add mod">
        <pc:chgData name="Sebastian SOSA" userId="f23f3ce18aa30384" providerId="LiveId" clId="{51E1390D-4833-43F3-8C16-DF6A98F23739}" dt="2023-02-08T16:40:22.402" v="2493" actId="20577"/>
        <pc:sldMkLst>
          <pc:docMk/>
          <pc:sldMk cId="249905169" sldId="292"/>
        </pc:sldMkLst>
        <pc:spChg chg="add mod">
          <ac:chgData name="Sebastian SOSA" userId="f23f3ce18aa30384" providerId="LiveId" clId="{51E1390D-4833-43F3-8C16-DF6A98F23739}" dt="2023-02-08T16:40:22.402" v="2493" actId="20577"/>
          <ac:spMkLst>
            <pc:docMk/>
            <pc:sldMk cId="249905169" sldId="292"/>
            <ac:spMk id="6" creationId="{C7DB5A7D-7E2E-33CD-AA65-2E8EE5A2F788}"/>
          </ac:spMkLst>
        </pc:spChg>
        <pc:picChg chg="del">
          <ac:chgData name="Sebastian SOSA" userId="f23f3ce18aa30384" providerId="LiveId" clId="{51E1390D-4833-43F3-8C16-DF6A98F23739}" dt="2023-02-08T10:00:48.349" v="813" actId="478"/>
          <ac:picMkLst>
            <pc:docMk/>
            <pc:sldMk cId="249905169" sldId="292"/>
            <ac:picMk id="3" creationId="{2A4FD0BD-2E4D-6DD0-9534-B5B32A920EF9}"/>
          </ac:picMkLst>
        </pc:picChg>
        <pc:picChg chg="add mod">
          <ac:chgData name="Sebastian SOSA" userId="f23f3ce18aa30384" providerId="LiveId" clId="{51E1390D-4833-43F3-8C16-DF6A98F23739}" dt="2023-02-08T10:00:53.050" v="816" actId="1076"/>
          <ac:picMkLst>
            <pc:docMk/>
            <pc:sldMk cId="249905169" sldId="292"/>
            <ac:picMk id="5" creationId="{98F77D66-3CEF-1301-2152-5F9D16BAC8FF}"/>
          </ac:picMkLst>
        </pc:picChg>
      </pc:sldChg>
      <pc:sldChg chg="addSp delSp modSp add mod">
        <pc:chgData name="Sebastian SOSA" userId="f23f3ce18aa30384" providerId="LiveId" clId="{51E1390D-4833-43F3-8C16-DF6A98F23739}" dt="2023-02-08T10:07:17.829" v="1066" actId="20577"/>
        <pc:sldMkLst>
          <pc:docMk/>
          <pc:sldMk cId="1553887167" sldId="293"/>
        </pc:sldMkLst>
        <pc:spChg chg="mod">
          <ac:chgData name="Sebastian SOSA" userId="f23f3ce18aa30384" providerId="LiveId" clId="{51E1390D-4833-43F3-8C16-DF6A98F23739}" dt="2023-02-08T10:04:27.629" v="997" actId="20577"/>
          <ac:spMkLst>
            <pc:docMk/>
            <pc:sldMk cId="1553887167" sldId="293"/>
            <ac:spMk id="2" creationId="{547FFB4E-B8EA-5D67-E515-7F6ABBDD48B3}"/>
          </ac:spMkLst>
        </pc:spChg>
        <pc:spChg chg="del">
          <ac:chgData name="Sebastian SOSA" userId="f23f3ce18aa30384" providerId="LiveId" clId="{51E1390D-4833-43F3-8C16-DF6A98F23739}" dt="2023-02-08T10:04:15.910" v="988" actId="478"/>
          <ac:spMkLst>
            <pc:docMk/>
            <pc:sldMk cId="1553887167" sldId="293"/>
            <ac:spMk id="7" creationId="{AAFBD9C3-14D4-2CCE-D518-FA51CFE2272B}"/>
          </ac:spMkLst>
        </pc:spChg>
        <pc:spChg chg="add mod">
          <ac:chgData name="Sebastian SOSA" userId="f23f3ce18aa30384" providerId="LiveId" clId="{51E1390D-4833-43F3-8C16-DF6A98F23739}" dt="2023-02-08T10:07:17.829" v="1066" actId="20577"/>
          <ac:spMkLst>
            <pc:docMk/>
            <pc:sldMk cId="1553887167" sldId="293"/>
            <ac:spMk id="10" creationId="{4E669586-07CA-7740-CBA8-AA9B14B1CD4F}"/>
          </ac:spMkLst>
        </pc:spChg>
        <pc:picChg chg="add mod">
          <ac:chgData name="Sebastian SOSA" userId="f23f3ce18aa30384" providerId="LiveId" clId="{51E1390D-4833-43F3-8C16-DF6A98F23739}" dt="2023-02-08T10:07:05.525" v="1056" actId="14100"/>
          <ac:picMkLst>
            <pc:docMk/>
            <pc:sldMk cId="1553887167" sldId="293"/>
            <ac:picMk id="4" creationId="{0C78C412-2EBF-C8FE-D455-9A7B68EDCC4B}"/>
          </ac:picMkLst>
        </pc:picChg>
        <pc:picChg chg="del">
          <ac:chgData name="Sebastian SOSA" userId="f23f3ce18aa30384" providerId="LiveId" clId="{51E1390D-4833-43F3-8C16-DF6A98F23739}" dt="2023-02-08T10:04:14.613" v="987" actId="478"/>
          <ac:picMkLst>
            <pc:docMk/>
            <pc:sldMk cId="1553887167" sldId="293"/>
            <ac:picMk id="5" creationId="{94DF6F2A-7EDF-6BF5-6847-8848E3382AC0}"/>
          </ac:picMkLst>
        </pc:picChg>
        <pc:picChg chg="add mod">
          <ac:chgData name="Sebastian SOSA" userId="f23f3ce18aa30384" providerId="LiveId" clId="{51E1390D-4833-43F3-8C16-DF6A98F23739}" dt="2023-02-08T10:07:00.843" v="1054" actId="14100"/>
          <ac:picMkLst>
            <pc:docMk/>
            <pc:sldMk cId="1553887167" sldId="293"/>
            <ac:picMk id="8" creationId="{85D9556C-3FED-23A3-C849-F2320EC20A91}"/>
          </ac:picMkLst>
        </pc:picChg>
      </pc:sldChg>
      <pc:sldChg chg="addSp delSp modSp add mod">
        <pc:chgData name="Sebastian SOSA" userId="f23f3ce18aa30384" providerId="LiveId" clId="{51E1390D-4833-43F3-8C16-DF6A98F23739}" dt="2023-02-12T14:18:16.364" v="3301" actId="1582"/>
        <pc:sldMkLst>
          <pc:docMk/>
          <pc:sldMk cId="1790622414" sldId="294"/>
        </pc:sldMkLst>
        <pc:spChg chg="mod">
          <ac:chgData name="Sebastian SOSA" userId="f23f3ce18aa30384" providerId="LiveId" clId="{51E1390D-4833-43F3-8C16-DF6A98F23739}" dt="2023-02-08T10:18:55.012" v="1263" actId="20577"/>
          <ac:spMkLst>
            <pc:docMk/>
            <pc:sldMk cId="1790622414" sldId="294"/>
            <ac:spMk id="2" creationId="{547FFB4E-B8EA-5D67-E515-7F6ABBDD48B3}"/>
          </ac:spMkLst>
        </pc:spChg>
        <pc:spChg chg="add del">
          <ac:chgData name="Sebastian SOSA" userId="f23f3ce18aa30384" providerId="LiveId" clId="{51E1390D-4833-43F3-8C16-DF6A98F23739}" dt="2023-02-08T10:08:08.364" v="1074" actId="478"/>
          <ac:spMkLst>
            <pc:docMk/>
            <pc:sldMk cId="1790622414" sldId="294"/>
            <ac:spMk id="5" creationId="{5623D98B-10B7-5544-445D-6F1DD69BDB80}"/>
          </ac:spMkLst>
        </pc:spChg>
        <pc:spChg chg="add del mod">
          <ac:chgData name="Sebastian SOSA" userId="f23f3ce18aa30384" providerId="LiveId" clId="{51E1390D-4833-43F3-8C16-DF6A98F23739}" dt="2023-02-10T13:57:00.529" v="3140" actId="478"/>
          <ac:spMkLst>
            <pc:docMk/>
            <pc:sldMk cId="1790622414" sldId="294"/>
            <ac:spMk id="6" creationId="{5E38363C-B3B1-C261-11FE-3B196F770DA5}"/>
          </ac:spMkLst>
        </pc:spChg>
        <pc:spChg chg="del">
          <ac:chgData name="Sebastian SOSA" userId="f23f3ce18aa30384" providerId="LiveId" clId="{51E1390D-4833-43F3-8C16-DF6A98F23739}" dt="2023-02-08T10:07:41.116" v="1070" actId="478"/>
          <ac:spMkLst>
            <pc:docMk/>
            <pc:sldMk cId="1790622414" sldId="294"/>
            <ac:spMk id="10" creationId="{4E669586-07CA-7740-CBA8-AA9B14B1CD4F}"/>
          </ac:spMkLst>
        </pc:spChg>
        <pc:picChg chg="del">
          <ac:chgData name="Sebastian SOSA" userId="f23f3ce18aa30384" providerId="LiveId" clId="{51E1390D-4833-43F3-8C16-DF6A98F23739}" dt="2023-02-08T10:07:39.461" v="1068" actId="478"/>
          <ac:picMkLst>
            <pc:docMk/>
            <pc:sldMk cId="1790622414" sldId="294"/>
            <ac:picMk id="4" creationId="{0C78C412-2EBF-C8FE-D455-9A7B68EDCC4B}"/>
          </ac:picMkLst>
        </pc:picChg>
        <pc:picChg chg="add del mod">
          <ac:chgData name="Sebastian SOSA" userId="f23f3ce18aa30384" providerId="LiveId" clId="{51E1390D-4833-43F3-8C16-DF6A98F23739}" dt="2023-02-12T14:14:19.107" v="3235" actId="478"/>
          <ac:picMkLst>
            <pc:docMk/>
            <pc:sldMk cId="1790622414" sldId="294"/>
            <ac:picMk id="4" creationId="{5B7330ED-21A5-77D1-D7D1-4BDF7E869F2B}"/>
          </ac:picMkLst>
        </pc:picChg>
        <pc:picChg chg="add del mod">
          <ac:chgData name="Sebastian SOSA" userId="f23f3ce18aa30384" providerId="LiveId" clId="{51E1390D-4833-43F3-8C16-DF6A98F23739}" dt="2023-02-12T14:16:04.311" v="3267" actId="478"/>
          <ac:picMkLst>
            <pc:docMk/>
            <pc:sldMk cId="1790622414" sldId="294"/>
            <ac:picMk id="5" creationId="{5CB6E2FD-4039-DF3E-6348-E82AA0A383A2}"/>
          </ac:picMkLst>
        </pc:picChg>
        <pc:picChg chg="add del mod">
          <ac:chgData name="Sebastian SOSA" userId="f23f3ce18aa30384" providerId="LiveId" clId="{51E1390D-4833-43F3-8C16-DF6A98F23739}" dt="2023-02-12T14:14:18.703" v="3234" actId="478"/>
          <ac:picMkLst>
            <pc:docMk/>
            <pc:sldMk cId="1790622414" sldId="294"/>
            <ac:picMk id="7" creationId="{496BABEC-C288-B624-E77F-5713F1E4DB15}"/>
          </ac:picMkLst>
        </pc:picChg>
        <pc:picChg chg="del">
          <ac:chgData name="Sebastian SOSA" userId="f23f3ce18aa30384" providerId="LiveId" clId="{51E1390D-4833-43F3-8C16-DF6A98F23739}" dt="2023-02-08T10:07:39.926" v="1069" actId="478"/>
          <ac:picMkLst>
            <pc:docMk/>
            <pc:sldMk cId="1790622414" sldId="294"/>
            <ac:picMk id="8" creationId="{85D9556C-3FED-23A3-C849-F2320EC20A91}"/>
          </ac:picMkLst>
        </pc:picChg>
        <pc:picChg chg="add del mod">
          <ac:chgData name="Sebastian SOSA" userId="f23f3ce18aa30384" providerId="LiveId" clId="{51E1390D-4833-43F3-8C16-DF6A98F23739}" dt="2023-02-12T14:16:03.840" v="3266" actId="478"/>
          <ac:picMkLst>
            <pc:docMk/>
            <pc:sldMk cId="1790622414" sldId="294"/>
            <ac:picMk id="8" creationId="{8EAE7AA4-FED0-EF4B-4928-08DDA7D44E43}"/>
          </ac:picMkLst>
        </pc:picChg>
        <pc:picChg chg="add del mod">
          <ac:chgData name="Sebastian SOSA" userId="f23f3ce18aa30384" providerId="LiveId" clId="{51E1390D-4833-43F3-8C16-DF6A98F23739}" dt="2023-02-10T13:55:07.954" v="3101" actId="478"/>
          <ac:picMkLst>
            <pc:docMk/>
            <pc:sldMk cId="1790622414" sldId="294"/>
            <ac:picMk id="9" creationId="{39F636A8-4CFE-5E6D-AF3F-666EF49D2778}"/>
          </ac:picMkLst>
        </pc:picChg>
        <pc:picChg chg="add del mod">
          <ac:chgData name="Sebastian SOSA" userId="f23f3ce18aa30384" providerId="LiveId" clId="{51E1390D-4833-43F3-8C16-DF6A98F23739}" dt="2023-02-12T14:14:18.312" v="3233" actId="478"/>
          <ac:picMkLst>
            <pc:docMk/>
            <pc:sldMk cId="1790622414" sldId="294"/>
            <ac:picMk id="10" creationId="{2CA6DFF6-18E1-70B3-466D-01B38375CF6A}"/>
          </ac:picMkLst>
        </pc:picChg>
        <pc:picChg chg="add del mod">
          <ac:chgData name="Sebastian SOSA" userId="f23f3ce18aa30384" providerId="LiveId" clId="{51E1390D-4833-43F3-8C16-DF6A98F23739}" dt="2023-02-12T14:16:03.293" v="3265" actId="478"/>
          <ac:picMkLst>
            <pc:docMk/>
            <pc:sldMk cId="1790622414" sldId="294"/>
            <ac:picMk id="11" creationId="{C70E731B-D346-FE87-CA6E-53A0C60E3209}"/>
          </ac:picMkLst>
        </pc:picChg>
        <pc:picChg chg="add del mod">
          <ac:chgData name="Sebastian SOSA" userId="f23f3ce18aa30384" providerId="LiveId" clId="{51E1390D-4833-43F3-8C16-DF6A98F23739}" dt="2023-02-10T13:55:09.754" v="3105" actId="478"/>
          <ac:picMkLst>
            <pc:docMk/>
            <pc:sldMk cId="1790622414" sldId="294"/>
            <ac:picMk id="12" creationId="{1674FDDB-7F5B-4A1C-5822-425FAE2399E2}"/>
          </ac:picMkLst>
        </pc:picChg>
        <pc:picChg chg="add del mod">
          <ac:chgData name="Sebastian SOSA" userId="f23f3ce18aa30384" providerId="LiveId" clId="{51E1390D-4833-43F3-8C16-DF6A98F23739}" dt="2023-02-12T14:14:17.013" v="3230" actId="478"/>
          <ac:picMkLst>
            <pc:docMk/>
            <pc:sldMk cId="1790622414" sldId="294"/>
            <ac:picMk id="13" creationId="{28102865-5E9C-641C-9EDB-D2615D3E7167}"/>
          </ac:picMkLst>
        </pc:picChg>
        <pc:picChg chg="add mod">
          <ac:chgData name="Sebastian SOSA" userId="f23f3ce18aa30384" providerId="LiveId" clId="{51E1390D-4833-43F3-8C16-DF6A98F23739}" dt="2023-02-12T14:18:04.045" v="3299" actId="1076"/>
          <ac:picMkLst>
            <pc:docMk/>
            <pc:sldMk cId="1790622414" sldId="294"/>
            <ac:picMk id="14" creationId="{1C92657E-FCA9-A139-1A75-044A4DFEDE77}"/>
          </ac:picMkLst>
        </pc:picChg>
        <pc:picChg chg="add del mod">
          <ac:chgData name="Sebastian SOSA" userId="f23f3ce18aa30384" providerId="LiveId" clId="{51E1390D-4833-43F3-8C16-DF6A98F23739}" dt="2023-02-10T13:55:08.450" v="3102" actId="478"/>
          <ac:picMkLst>
            <pc:docMk/>
            <pc:sldMk cId="1790622414" sldId="294"/>
            <ac:picMk id="14" creationId="{1DE821A3-F3AF-66F3-A8AE-6766814472FB}"/>
          </ac:picMkLst>
        </pc:picChg>
        <pc:picChg chg="add mod">
          <ac:chgData name="Sebastian SOSA" userId="f23f3ce18aa30384" providerId="LiveId" clId="{51E1390D-4833-43F3-8C16-DF6A98F23739}" dt="2023-02-12T14:17:59.345" v="3297" actId="1076"/>
          <ac:picMkLst>
            <pc:docMk/>
            <pc:sldMk cId="1790622414" sldId="294"/>
            <ac:picMk id="16" creationId="{45D11684-0FE7-05F3-7A19-CE5F15C84909}"/>
          </ac:picMkLst>
        </pc:picChg>
        <pc:picChg chg="add del mod">
          <ac:chgData name="Sebastian SOSA" userId="f23f3ce18aa30384" providerId="LiveId" clId="{51E1390D-4833-43F3-8C16-DF6A98F23739}" dt="2023-02-10T13:55:09.369" v="3104" actId="478"/>
          <ac:picMkLst>
            <pc:docMk/>
            <pc:sldMk cId="1790622414" sldId="294"/>
            <ac:picMk id="16" creationId="{D503BEE4-28E9-046A-B702-73705DCC54BE}"/>
          </ac:picMkLst>
        </pc:picChg>
        <pc:picChg chg="add del mod">
          <ac:chgData name="Sebastian SOSA" userId="f23f3ce18aa30384" providerId="LiveId" clId="{51E1390D-4833-43F3-8C16-DF6A98F23739}" dt="2023-02-12T14:14:17.425" v="3231" actId="478"/>
          <ac:picMkLst>
            <pc:docMk/>
            <pc:sldMk cId="1790622414" sldId="294"/>
            <ac:picMk id="17" creationId="{B6B89917-D0F0-15E2-14D4-4B2EA61C7C03}"/>
          </ac:picMkLst>
        </pc:picChg>
        <pc:picChg chg="add del mod">
          <ac:chgData name="Sebastian SOSA" userId="f23f3ce18aa30384" providerId="LiveId" clId="{51E1390D-4833-43F3-8C16-DF6A98F23739}" dt="2023-02-10T13:55:08.921" v="3103" actId="478"/>
          <ac:picMkLst>
            <pc:docMk/>
            <pc:sldMk cId="1790622414" sldId="294"/>
            <ac:picMk id="18" creationId="{C38DFF40-2181-C939-98CC-704825489392}"/>
          </ac:picMkLst>
        </pc:picChg>
        <pc:picChg chg="add mod">
          <ac:chgData name="Sebastian SOSA" userId="f23f3ce18aa30384" providerId="LiveId" clId="{51E1390D-4833-43F3-8C16-DF6A98F23739}" dt="2023-02-12T14:18:01.365" v="3298" actId="1076"/>
          <ac:picMkLst>
            <pc:docMk/>
            <pc:sldMk cId="1790622414" sldId="294"/>
            <ac:picMk id="19" creationId="{35908DD9-94F8-E895-EFB0-0818FE243F6A}"/>
          </ac:picMkLst>
        </pc:picChg>
        <pc:picChg chg="add del mod">
          <ac:chgData name="Sebastian SOSA" userId="f23f3ce18aa30384" providerId="LiveId" clId="{51E1390D-4833-43F3-8C16-DF6A98F23739}" dt="2023-02-10T13:55:10.193" v="3106" actId="478"/>
          <ac:picMkLst>
            <pc:docMk/>
            <pc:sldMk cId="1790622414" sldId="294"/>
            <ac:picMk id="20" creationId="{37A814C0-8AC6-8242-3AF0-D1C7ED5FD2E3}"/>
          </ac:picMkLst>
        </pc:picChg>
        <pc:picChg chg="add del mod">
          <ac:chgData name="Sebastian SOSA" userId="f23f3ce18aa30384" providerId="LiveId" clId="{51E1390D-4833-43F3-8C16-DF6A98F23739}" dt="2023-02-12T14:14:17.865" v="3232" actId="478"/>
          <ac:picMkLst>
            <pc:docMk/>
            <pc:sldMk cId="1790622414" sldId="294"/>
            <ac:picMk id="21" creationId="{28539254-54A4-D96E-3DB0-A11B6DFE26D3}"/>
          </ac:picMkLst>
        </pc:picChg>
        <pc:picChg chg="add mod modCrop">
          <ac:chgData name="Sebastian SOSA" userId="f23f3ce18aa30384" providerId="LiveId" clId="{51E1390D-4833-43F3-8C16-DF6A98F23739}" dt="2023-02-12T14:17:48.571" v="3292" actId="1076"/>
          <ac:picMkLst>
            <pc:docMk/>
            <pc:sldMk cId="1790622414" sldId="294"/>
            <ac:picMk id="22" creationId="{0D9A2144-376E-1DE0-607E-752606C894CF}"/>
          </ac:picMkLst>
        </pc:picChg>
        <pc:picChg chg="add del mod">
          <ac:chgData name="Sebastian SOSA" userId="f23f3ce18aa30384" providerId="LiveId" clId="{51E1390D-4833-43F3-8C16-DF6A98F23739}" dt="2023-02-10T10:41:40.694" v="3099" actId="478"/>
          <ac:picMkLst>
            <pc:docMk/>
            <pc:sldMk cId="1790622414" sldId="294"/>
            <ac:picMk id="22" creationId="{EFD8ECA7-175B-09CB-E189-37C9407E9C0D}"/>
          </ac:picMkLst>
        </pc:picChg>
        <pc:picChg chg="add del mod">
          <ac:chgData name="Sebastian SOSA" userId="f23f3ce18aa30384" providerId="LiveId" clId="{51E1390D-4833-43F3-8C16-DF6A98F23739}" dt="2023-02-12T14:14:16.608" v="3229" actId="478"/>
          <ac:picMkLst>
            <pc:docMk/>
            <pc:sldMk cId="1790622414" sldId="294"/>
            <ac:picMk id="23" creationId="{D39CA3E2-C20E-5290-3E5A-71F036C6AEF4}"/>
          </ac:picMkLst>
        </pc:picChg>
        <pc:picChg chg="add del mod">
          <ac:chgData name="Sebastian SOSA" userId="f23f3ce18aa30384" providerId="LiveId" clId="{51E1390D-4833-43F3-8C16-DF6A98F23739}" dt="2023-02-08T10:15:45.989" v="1221" actId="478"/>
          <ac:picMkLst>
            <pc:docMk/>
            <pc:sldMk cId="1790622414" sldId="294"/>
            <ac:picMk id="24" creationId="{5D95A163-7568-AC2D-794C-71A2F70997EC}"/>
          </ac:picMkLst>
        </pc:picChg>
        <pc:picChg chg="add del mod">
          <ac:chgData name="Sebastian SOSA" userId="f23f3ce18aa30384" providerId="LiveId" clId="{51E1390D-4833-43F3-8C16-DF6A98F23739}" dt="2023-02-12T14:14:16" v="3228" actId="478"/>
          <ac:picMkLst>
            <pc:docMk/>
            <pc:sldMk cId="1790622414" sldId="294"/>
            <ac:picMk id="25" creationId="{F7BB102D-9C0B-CCD3-9BEF-A10AA98CEF4B}"/>
          </ac:picMkLst>
        </pc:picChg>
        <pc:picChg chg="add mod">
          <ac:chgData name="Sebastian SOSA" userId="f23f3ce18aa30384" providerId="LiveId" clId="{51E1390D-4833-43F3-8C16-DF6A98F23739}" dt="2023-02-12T14:18:16.364" v="3301" actId="1582"/>
          <ac:picMkLst>
            <pc:docMk/>
            <pc:sldMk cId="1790622414" sldId="294"/>
            <ac:picMk id="26" creationId="{58647815-A51B-694F-8EB9-1644EA1132BB}"/>
          </ac:picMkLst>
        </pc:picChg>
        <pc:picChg chg="add del mod">
          <ac:chgData name="Sebastian SOSA" userId="f23f3ce18aa30384" providerId="LiveId" clId="{51E1390D-4833-43F3-8C16-DF6A98F23739}" dt="2023-02-08T10:13:40.885" v="1176" actId="478"/>
          <ac:picMkLst>
            <pc:docMk/>
            <pc:sldMk cId="1790622414" sldId="294"/>
            <ac:picMk id="26" creationId="{66E41352-67B1-2802-5A5C-445071A3050B}"/>
          </ac:picMkLst>
        </pc:picChg>
        <pc:picChg chg="add del mod">
          <ac:chgData name="Sebastian SOSA" userId="f23f3ce18aa30384" providerId="LiveId" clId="{51E1390D-4833-43F3-8C16-DF6A98F23739}" dt="2023-02-12T14:14:15.548" v="3227" actId="478"/>
          <ac:picMkLst>
            <pc:docMk/>
            <pc:sldMk cId="1790622414" sldId="294"/>
            <ac:picMk id="27" creationId="{1C504D86-E84D-4B63-A64D-73358FF7D1AF}"/>
          </ac:picMkLst>
        </pc:picChg>
        <pc:picChg chg="add del mod">
          <ac:chgData name="Sebastian SOSA" userId="f23f3ce18aa30384" providerId="LiveId" clId="{51E1390D-4833-43F3-8C16-DF6A98F23739}" dt="2023-02-10T10:41:40.059" v="3098" actId="478"/>
          <ac:picMkLst>
            <pc:docMk/>
            <pc:sldMk cId="1790622414" sldId="294"/>
            <ac:picMk id="28" creationId="{A96FF6A9-EF97-9B86-0766-22EC130565D4}"/>
          </ac:picMkLst>
        </pc:picChg>
        <pc:picChg chg="add mod">
          <ac:chgData name="Sebastian SOSA" userId="f23f3ce18aa30384" providerId="LiveId" clId="{51E1390D-4833-43F3-8C16-DF6A98F23739}" dt="2023-02-12T14:17:52.092" v="3294" actId="1076"/>
          <ac:picMkLst>
            <pc:docMk/>
            <pc:sldMk cId="1790622414" sldId="294"/>
            <ac:picMk id="29" creationId="{9C7F8E86-A20D-0A21-4399-451E45A1CCA6}"/>
          </ac:picMkLst>
        </pc:picChg>
        <pc:picChg chg="add mod">
          <ac:chgData name="Sebastian SOSA" userId="f23f3ce18aa30384" providerId="LiveId" clId="{51E1390D-4833-43F3-8C16-DF6A98F23739}" dt="2023-02-12T14:17:43.855" v="3290" actId="1076"/>
          <ac:picMkLst>
            <pc:docMk/>
            <pc:sldMk cId="1790622414" sldId="294"/>
            <ac:picMk id="31" creationId="{DA9D6EA7-8CE5-8DA2-C5CA-DF1802A5D338}"/>
          </ac:picMkLst>
        </pc:picChg>
        <pc:picChg chg="add mod">
          <ac:chgData name="Sebastian SOSA" userId="f23f3ce18aa30384" providerId="LiveId" clId="{51E1390D-4833-43F3-8C16-DF6A98F23739}" dt="2023-02-12T14:17:46.078" v="3291" actId="1076"/>
          <ac:picMkLst>
            <pc:docMk/>
            <pc:sldMk cId="1790622414" sldId="294"/>
            <ac:picMk id="33" creationId="{86D12C2A-E310-43DC-FEE4-F797470A053D}"/>
          </ac:picMkLst>
        </pc:picChg>
        <pc:picChg chg="add mod">
          <ac:chgData name="Sebastian SOSA" userId="f23f3ce18aa30384" providerId="LiveId" clId="{51E1390D-4833-43F3-8C16-DF6A98F23739}" dt="2023-02-12T14:17:42.476" v="3289" actId="1076"/>
          <ac:picMkLst>
            <pc:docMk/>
            <pc:sldMk cId="1790622414" sldId="294"/>
            <ac:picMk id="35" creationId="{733E5867-7270-B49B-4AB4-1B71A66A4E01}"/>
          </ac:picMkLst>
        </pc:picChg>
      </pc:sldChg>
      <pc:sldChg chg="addSp delSp modSp add mod">
        <pc:chgData name="Sebastian SOSA" userId="f23f3ce18aa30384" providerId="LiveId" clId="{51E1390D-4833-43F3-8C16-DF6A98F23739}" dt="2023-02-10T08:48:47.315" v="3082" actId="1076"/>
        <pc:sldMkLst>
          <pc:docMk/>
          <pc:sldMk cId="2316386163" sldId="295"/>
        </pc:sldMkLst>
        <pc:spChg chg="mod">
          <ac:chgData name="Sebastian SOSA" userId="f23f3ce18aa30384" providerId="LiveId" clId="{51E1390D-4833-43F3-8C16-DF6A98F23739}" dt="2023-02-10T08:48:47.315" v="3082" actId="1076"/>
          <ac:spMkLst>
            <pc:docMk/>
            <pc:sldMk cId="2316386163" sldId="295"/>
            <ac:spMk id="2" creationId="{547FFB4E-B8EA-5D67-E515-7F6ABBDD48B3}"/>
          </ac:spMkLst>
        </pc:spChg>
        <pc:spChg chg="add del">
          <ac:chgData name="Sebastian SOSA" userId="f23f3ce18aa30384" providerId="LiveId" clId="{51E1390D-4833-43F3-8C16-DF6A98F23739}" dt="2023-02-08T10:19:17.922" v="1273" actId="22"/>
          <ac:spMkLst>
            <pc:docMk/>
            <pc:sldMk cId="2316386163" sldId="295"/>
            <ac:spMk id="4" creationId="{A859571E-748D-739B-6C75-075EBDA8C5F0}"/>
          </ac:spMkLst>
        </pc:spChg>
        <pc:spChg chg="add mod">
          <ac:chgData name="Sebastian SOSA" userId="f23f3ce18aa30384" providerId="LiveId" clId="{51E1390D-4833-43F3-8C16-DF6A98F23739}" dt="2023-02-08T10:19:58.371" v="1290" actId="14100"/>
          <ac:spMkLst>
            <pc:docMk/>
            <pc:sldMk cId="2316386163" sldId="295"/>
            <ac:spMk id="7" creationId="{8A8B7285-B969-9773-8B37-FFF6BFF3D298}"/>
          </ac:spMkLst>
        </pc:spChg>
        <pc:picChg chg="del">
          <ac:chgData name="Sebastian SOSA" userId="f23f3ce18aa30384" providerId="LiveId" clId="{51E1390D-4833-43F3-8C16-DF6A98F23739}" dt="2023-02-08T10:19:06.933" v="1265" actId="478"/>
          <ac:picMkLst>
            <pc:docMk/>
            <pc:sldMk cId="2316386163" sldId="295"/>
            <ac:picMk id="9" creationId="{39F636A8-4CFE-5E6D-AF3F-666EF49D2778}"/>
          </ac:picMkLst>
        </pc:picChg>
        <pc:picChg chg="add mod">
          <ac:chgData name="Sebastian SOSA" userId="f23f3ce18aa30384" providerId="LiveId" clId="{51E1390D-4833-43F3-8C16-DF6A98F23739}" dt="2023-02-08T10:19:29.289" v="1279" actId="1076"/>
          <ac:picMkLst>
            <pc:docMk/>
            <pc:sldMk cId="2316386163" sldId="295"/>
            <ac:picMk id="10" creationId="{B7EC8156-5BB2-852C-E401-7DBC8BDAF275}"/>
          </ac:picMkLst>
        </pc:picChg>
        <pc:picChg chg="del">
          <ac:chgData name="Sebastian SOSA" userId="f23f3ce18aa30384" providerId="LiveId" clId="{51E1390D-4833-43F3-8C16-DF6A98F23739}" dt="2023-02-08T10:19:06.933" v="1265" actId="478"/>
          <ac:picMkLst>
            <pc:docMk/>
            <pc:sldMk cId="2316386163" sldId="295"/>
            <ac:picMk id="12" creationId="{1674FDDB-7F5B-4A1C-5822-425FAE2399E2}"/>
          </ac:picMkLst>
        </pc:picChg>
        <pc:picChg chg="del">
          <ac:chgData name="Sebastian SOSA" userId="f23f3ce18aa30384" providerId="LiveId" clId="{51E1390D-4833-43F3-8C16-DF6A98F23739}" dt="2023-02-08T10:19:06.933" v="1265" actId="478"/>
          <ac:picMkLst>
            <pc:docMk/>
            <pc:sldMk cId="2316386163" sldId="295"/>
            <ac:picMk id="14" creationId="{1DE821A3-F3AF-66F3-A8AE-6766814472FB}"/>
          </ac:picMkLst>
        </pc:picChg>
        <pc:picChg chg="del">
          <ac:chgData name="Sebastian SOSA" userId="f23f3ce18aa30384" providerId="LiveId" clId="{51E1390D-4833-43F3-8C16-DF6A98F23739}" dt="2023-02-08T10:19:06.933" v="1265" actId="478"/>
          <ac:picMkLst>
            <pc:docMk/>
            <pc:sldMk cId="2316386163" sldId="295"/>
            <ac:picMk id="16" creationId="{D503BEE4-28E9-046A-B702-73705DCC54BE}"/>
          </ac:picMkLst>
        </pc:picChg>
        <pc:picChg chg="del">
          <ac:chgData name="Sebastian SOSA" userId="f23f3ce18aa30384" providerId="LiveId" clId="{51E1390D-4833-43F3-8C16-DF6A98F23739}" dt="2023-02-08T10:19:06.933" v="1265" actId="478"/>
          <ac:picMkLst>
            <pc:docMk/>
            <pc:sldMk cId="2316386163" sldId="295"/>
            <ac:picMk id="18" creationId="{C38DFF40-2181-C939-98CC-704825489392}"/>
          </ac:picMkLst>
        </pc:picChg>
        <pc:picChg chg="del">
          <ac:chgData name="Sebastian SOSA" userId="f23f3ce18aa30384" providerId="LiveId" clId="{51E1390D-4833-43F3-8C16-DF6A98F23739}" dt="2023-02-08T10:19:06.933" v="1265" actId="478"/>
          <ac:picMkLst>
            <pc:docMk/>
            <pc:sldMk cId="2316386163" sldId="295"/>
            <ac:picMk id="20" creationId="{37A814C0-8AC6-8242-3AF0-D1C7ED5FD2E3}"/>
          </ac:picMkLst>
        </pc:picChg>
        <pc:picChg chg="del">
          <ac:chgData name="Sebastian SOSA" userId="f23f3ce18aa30384" providerId="LiveId" clId="{51E1390D-4833-43F3-8C16-DF6A98F23739}" dt="2023-02-08T10:19:06.933" v="1265" actId="478"/>
          <ac:picMkLst>
            <pc:docMk/>
            <pc:sldMk cId="2316386163" sldId="295"/>
            <ac:picMk id="22" creationId="{EFD8ECA7-175B-09CB-E189-37C9407E9C0D}"/>
          </ac:picMkLst>
        </pc:picChg>
        <pc:picChg chg="del">
          <ac:chgData name="Sebastian SOSA" userId="f23f3ce18aa30384" providerId="LiveId" clId="{51E1390D-4833-43F3-8C16-DF6A98F23739}" dt="2023-02-08T10:19:06.933" v="1265" actId="478"/>
          <ac:picMkLst>
            <pc:docMk/>
            <pc:sldMk cId="2316386163" sldId="295"/>
            <ac:picMk id="28" creationId="{A96FF6A9-EF97-9B86-0766-22EC130565D4}"/>
          </ac:picMkLst>
        </pc:picChg>
        <pc:cxnChg chg="add mod">
          <ac:chgData name="Sebastian SOSA" userId="f23f3ce18aa30384" providerId="LiveId" clId="{51E1390D-4833-43F3-8C16-DF6A98F23739}" dt="2023-02-08T10:20:16.748" v="1293" actId="1076"/>
          <ac:cxnSpMkLst>
            <pc:docMk/>
            <pc:sldMk cId="2316386163" sldId="295"/>
            <ac:cxnSpMk id="13" creationId="{D266599B-BAB4-80C8-F8D7-EA31347EEDFE}"/>
          </ac:cxnSpMkLst>
        </pc:cxnChg>
      </pc:sldChg>
      <pc:sldChg chg="addSp delSp modSp add mod">
        <pc:chgData name="Sebastian SOSA" userId="f23f3ce18aa30384" providerId="LiveId" clId="{51E1390D-4833-43F3-8C16-DF6A98F23739}" dt="2023-02-08T10:21:04.348" v="1302" actId="1076"/>
        <pc:sldMkLst>
          <pc:docMk/>
          <pc:sldMk cId="459811817" sldId="296"/>
        </pc:sldMkLst>
        <pc:spChg chg="mod">
          <ac:chgData name="Sebastian SOSA" userId="f23f3ce18aa30384" providerId="LiveId" clId="{51E1390D-4833-43F3-8C16-DF6A98F23739}" dt="2023-02-08T10:20:57.260" v="1300"/>
          <ac:spMkLst>
            <pc:docMk/>
            <pc:sldMk cId="459811817" sldId="296"/>
            <ac:spMk id="7" creationId="{8A8B7285-B969-9773-8B37-FFF6BFF3D298}"/>
          </ac:spMkLst>
        </pc:spChg>
        <pc:picChg chg="add mod">
          <ac:chgData name="Sebastian SOSA" userId="f23f3ce18aa30384" providerId="LiveId" clId="{51E1390D-4833-43F3-8C16-DF6A98F23739}" dt="2023-02-08T10:21:04.348" v="1302" actId="1076"/>
          <ac:picMkLst>
            <pc:docMk/>
            <pc:sldMk cId="459811817" sldId="296"/>
            <ac:picMk id="4" creationId="{79BAFB3A-E3B3-151B-ED88-13672C2685E8}"/>
          </ac:picMkLst>
        </pc:picChg>
        <pc:picChg chg="del">
          <ac:chgData name="Sebastian SOSA" userId="f23f3ce18aa30384" providerId="LiveId" clId="{51E1390D-4833-43F3-8C16-DF6A98F23739}" dt="2023-02-08T10:20:40.756" v="1295" actId="478"/>
          <ac:picMkLst>
            <pc:docMk/>
            <pc:sldMk cId="459811817" sldId="296"/>
            <ac:picMk id="10" creationId="{B7EC8156-5BB2-852C-E401-7DBC8BDAF275}"/>
          </ac:picMkLst>
        </pc:picChg>
        <pc:cxnChg chg="del">
          <ac:chgData name="Sebastian SOSA" userId="f23f3ce18aa30384" providerId="LiveId" clId="{51E1390D-4833-43F3-8C16-DF6A98F23739}" dt="2023-02-08T10:20:41.620" v="1296" actId="478"/>
          <ac:cxnSpMkLst>
            <pc:docMk/>
            <pc:sldMk cId="459811817" sldId="296"/>
            <ac:cxnSpMk id="13" creationId="{D266599B-BAB4-80C8-F8D7-EA31347EEDFE}"/>
          </ac:cxnSpMkLst>
        </pc:cxnChg>
      </pc:sldChg>
      <pc:sldChg chg="addSp delSp modSp add del mod ord">
        <pc:chgData name="Sebastian SOSA" userId="f23f3ce18aa30384" providerId="LiveId" clId="{51E1390D-4833-43F3-8C16-DF6A98F23739}" dt="2023-02-08T11:24:34.316" v="1502" actId="2696"/>
        <pc:sldMkLst>
          <pc:docMk/>
          <pc:sldMk cId="2947101248" sldId="297"/>
        </pc:sldMkLst>
        <pc:spChg chg="mod">
          <ac:chgData name="Sebastian SOSA" userId="f23f3ce18aa30384" providerId="LiveId" clId="{51E1390D-4833-43F3-8C16-DF6A98F23739}" dt="2023-02-08T10:21:40.805" v="1364" actId="20577"/>
          <ac:spMkLst>
            <pc:docMk/>
            <pc:sldMk cId="2947101248" sldId="297"/>
            <ac:spMk id="2" creationId="{547FFB4E-B8EA-5D67-E515-7F6ABBDD48B3}"/>
          </ac:spMkLst>
        </pc:spChg>
        <pc:spChg chg="del mod">
          <ac:chgData name="Sebastian SOSA" userId="f23f3ce18aa30384" providerId="LiveId" clId="{51E1390D-4833-43F3-8C16-DF6A98F23739}" dt="2023-02-08T10:21:50.486" v="1370"/>
          <ac:spMkLst>
            <pc:docMk/>
            <pc:sldMk cId="2947101248" sldId="297"/>
            <ac:spMk id="7" creationId="{8A8B7285-B969-9773-8B37-FFF6BFF3D298}"/>
          </ac:spMkLst>
        </pc:spChg>
        <pc:picChg chg="del">
          <ac:chgData name="Sebastian SOSA" userId="f23f3ce18aa30384" providerId="LiveId" clId="{51E1390D-4833-43F3-8C16-DF6A98F23739}" dt="2023-02-08T10:21:17.244" v="1304" actId="478"/>
          <ac:picMkLst>
            <pc:docMk/>
            <pc:sldMk cId="2947101248" sldId="297"/>
            <ac:picMk id="4" creationId="{79BAFB3A-E3B3-151B-ED88-13672C2685E8}"/>
          </ac:picMkLst>
        </pc:picChg>
        <pc:picChg chg="add mod">
          <ac:chgData name="Sebastian SOSA" userId="f23f3ce18aa30384" providerId="LiveId" clId="{51E1390D-4833-43F3-8C16-DF6A98F23739}" dt="2023-02-08T10:21:50.195" v="1368" actId="14100"/>
          <ac:picMkLst>
            <pc:docMk/>
            <pc:sldMk cId="2947101248" sldId="297"/>
            <ac:picMk id="5" creationId="{83063933-5CDC-773A-46BA-4145DB5FFBDD}"/>
          </ac:picMkLst>
        </pc:picChg>
      </pc:sldChg>
      <pc:sldChg chg="addSp delSp modSp add mod">
        <pc:chgData name="Sebastian SOSA" userId="f23f3ce18aa30384" providerId="LiveId" clId="{51E1390D-4833-43F3-8C16-DF6A98F23739}" dt="2023-02-08T11:23:01.648" v="1483" actId="14100"/>
        <pc:sldMkLst>
          <pc:docMk/>
          <pc:sldMk cId="2724011073" sldId="298"/>
        </pc:sldMkLst>
        <pc:spChg chg="mod">
          <ac:chgData name="Sebastian SOSA" userId="f23f3ce18aa30384" providerId="LiveId" clId="{51E1390D-4833-43F3-8C16-DF6A98F23739}" dt="2023-02-08T10:22:07.990" v="1372"/>
          <ac:spMkLst>
            <pc:docMk/>
            <pc:sldMk cId="2724011073" sldId="298"/>
            <ac:spMk id="2" creationId="{547FFB4E-B8EA-5D67-E515-7F6ABBDD48B3}"/>
          </ac:spMkLst>
        </pc:spChg>
        <pc:spChg chg="add mod">
          <ac:chgData name="Sebastian SOSA" userId="f23f3ce18aa30384" providerId="LiveId" clId="{51E1390D-4833-43F3-8C16-DF6A98F23739}" dt="2023-02-08T11:23:01.648" v="1483" actId="14100"/>
          <ac:spMkLst>
            <pc:docMk/>
            <pc:sldMk cId="2724011073" sldId="298"/>
            <ac:spMk id="7" creationId="{8C63928E-E53C-3C65-313F-068A0A3B5078}"/>
          </ac:spMkLst>
        </pc:spChg>
        <pc:picChg chg="add mod">
          <ac:chgData name="Sebastian SOSA" userId="f23f3ce18aa30384" providerId="LiveId" clId="{51E1390D-4833-43F3-8C16-DF6A98F23739}" dt="2023-02-08T10:22:17.240" v="1377" actId="14100"/>
          <ac:picMkLst>
            <pc:docMk/>
            <pc:sldMk cId="2724011073" sldId="298"/>
            <ac:picMk id="4" creationId="{CF71BB77-5555-D351-8A5E-04991E081AD3}"/>
          </ac:picMkLst>
        </pc:picChg>
        <pc:picChg chg="del">
          <ac:chgData name="Sebastian SOSA" userId="f23f3ce18aa30384" providerId="LiveId" clId="{51E1390D-4833-43F3-8C16-DF6A98F23739}" dt="2023-02-08T10:22:09.532" v="1373" actId="478"/>
          <ac:picMkLst>
            <pc:docMk/>
            <pc:sldMk cId="2724011073" sldId="298"/>
            <ac:picMk id="5" creationId="{83063933-5CDC-773A-46BA-4145DB5FFBDD}"/>
          </ac:picMkLst>
        </pc:picChg>
      </pc:sldChg>
      <pc:sldChg chg="addSp delSp modSp add mod">
        <pc:chgData name="Sebastian SOSA" userId="f23f3ce18aa30384" providerId="LiveId" clId="{51E1390D-4833-43F3-8C16-DF6A98F23739}" dt="2023-02-12T14:31:47.224" v="3774" actId="1076"/>
        <pc:sldMkLst>
          <pc:docMk/>
          <pc:sldMk cId="209183120" sldId="299"/>
        </pc:sldMkLst>
        <pc:spChg chg="del">
          <ac:chgData name="Sebastian SOSA" userId="f23f3ce18aa30384" providerId="LiveId" clId="{51E1390D-4833-43F3-8C16-DF6A98F23739}" dt="2023-02-08T11:22:33.376" v="1437" actId="21"/>
          <ac:spMkLst>
            <pc:docMk/>
            <pc:sldMk cId="209183120" sldId="299"/>
            <ac:spMk id="6" creationId="{5E38363C-B3B1-C261-11FE-3B196F770DA5}"/>
          </ac:spMkLst>
        </pc:spChg>
        <pc:spChg chg="add mod">
          <ac:chgData name="Sebastian SOSA" userId="f23f3ce18aa30384" providerId="LiveId" clId="{51E1390D-4833-43F3-8C16-DF6A98F23739}" dt="2023-02-08T11:22:30.676" v="1436" actId="1076"/>
          <ac:spMkLst>
            <pc:docMk/>
            <pc:sldMk cId="209183120" sldId="299"/>
            <ac:spMk id="7" creationId="{990D7DD0-EF3B-D3C8-21A9-C4036F05B961}"/>
          </ac:spMkLst>
        </pc:spChg>
        <pc:picChg chg="add del mod">
          <ac:chgData name="Sebastian SOSA" userId="f23f3ce18aa30384" providerId="LiveId" clId="{51E1390D-4833-43F3-8C16-DF6A98F23739}" dt="2023-02-10T09:05:40.020" v="3094" actId="478"/>
          <ac:picMkLst>
            <pc:docMk/>
            <pc:sldMk cId="209183120" sldId="299"/>
            <ac:picMk id="4" creationId="{B2736256-F5A0-639E-F3E0-B14762BF4C59}"/>
          </ac:picMkLst>
        </pc:picChg>
        <pc:picChg chg="add del mod">
          <ac:chgData name="Sebastian SOSA" userId="f23f3ce18aa30384" providerId="LiveId" clId="{51E1390D-4833-43F3-8C16-DF6A98F23739}" dt="2023-02-12T14:31:41.810" v="3770" actId="478"/>
          <ac:picMkLst>
            <pc:docMk/>
            <pc:sldMk cId="209183120" sldId="299"/>
            <ac:picMk id="4" creationId="{C51CDB6F-A697-4E9E-60D4-CCF0B97EB22D}"/>
          </ac:picMkLst>
        </pc:picChg>
        <pc:picChg chg="del">
          <ac:chgData name="Sebastian SOSA" userId="f23f3ce18aa30384" providerId="LiveId" clId="{51E1390D-4833-43F3-8C16-DF6A98F23739}" dt="2023-02-08T10:22:33.236" v="1379" actId="478"/>
          <ac:picMkLst>
            <pc:docMk/>
            <pc:sldMk cId="209183120" sldId="299"/>
            <ac:picMk id="4" creationId="{CF71BB77-5555-D351-8A5E-04991E081AD3}"/>
          </ac:picMkLst>
        </pc:picChg>
        <pc:picChg chg="add del mod">
          <ac:chgData name="Sebastian SOSA" userId="f23f3ce18aa30384" providerId="LiveId" clId="{51E1390D-4833-43F3-8C16-DF6A98F23739}" dt="2023-02-10T08:46:33.922" v="3059" actId="478"/>
          <ac:picMkLst>
            <pc:docMk/>
            <pc:sldMk cId="209183120" sldId="299"/>
            <ac:picMk id="5" creationId="{14A00EBB-FAB3-9F6A-0EF0-8E1B6AA53B53}"/>
          </ac:picMkLst>
        </pc:picChg>
        <pc:picChg chg="add mod">
          <ac:chgData name="Sebastian SOSA" userId="f23f3ce18aa30384" providerId="LiveId" clId="{51E1390D-4833-43F3-8C16-DF6A98F23739}" dt="2023-02-12T14:31:47.224" v="3774" actId="1076"/>
          <ac:picMkLst>
            <pc:docMk/>
            <pc:sldMk cId="209183120" sldId="299"/>
            <ac:picMk id="5" creationId="{5D015ED6-04A3-8FC6-0528-B6B7BCAE7242}"/>
          </ac:picMkLst>
        </pc:picChg>
        <pc:picChg chg="add del mod">
          <ac:chgData name="Sebastian SOSA" userId="f23f3ce18aa30384" providerId="LiveId" clId="{51E1390D-4833-43F3-8C16-DF6A98F23739}" dt="2023-02-10T13:59:42.778" v="3143" actId="478"/>
          <ac:picMkLst>
            <pc:docMk/>
            <pc:sldMk cId="209183120" sldId="299"/>
            <ac:picMk id="8" creationId="{7A4C139E-A762-3DBB-994F-548351228985}"/>
          </ac:picMkLst>
        </pc:picChg>
      </pc:sldChg>
      <pc:sldChg chg="addSp delSp modSp add del mod ord">
        <pc:chgData name="Sebastian SOSA" userId="f23f3ce18aa30384" providerId="LiveId" clId="{51E1390D-4833-43F3-8C16-DF6A98F23739}" dt="2023-02-08T13:21:47.200" v="2231" actId="2696"/>
        <pc:sldMkLst>
          <pc:docMk/>
          <pc:sldMk cId="2797858957" sldId="300"/>
        </pc:sldMkLst>
        <pc:spChg chg="mod">
          <ac:chgData name="Sebastian SOSA" userId="f23f3ce18aa30384" providerId="LiveId" clId="{51E1390D-4833-43F3-8C16-DF6A98F23739}" dt="2023-02-08T10:23:00.576" v="1387"/>
          <ac:spMkLst>
            <pc:docMk/>
            <pc:sldMk cId="2797858957" sldId="300"/>
            <ac:spMk id="2" creationId="{547FFB4E-B8EA-5D67-E515-7F6ABBDD48B3}"/>
          </ac:spMkLst>
        </pc:spChg>
        <pc:spChg chg="mod">
          <ac:chgData name="Sebastian SOSA" userId="f23f3ce18aa30384" providerId="LiveId" clId="{51E1390D-4833-43F3-8C16-DF6A98F23739}" dt="2023-02-08T13:21:43.977" v="2230" actId="20577"/>
          <ac:spMkLst>
            <pc:docMk/>
            <pc:sldMk cId="2797858957" sldId="300"/>
            <ac:spMk id="6" creationId="{5E38363C-B3B1-C261-11FE-3B196F770DA5}"/>
          </ac:spMkLst>
        </pc:spChg>
        <pc:picChg chg="add del mod modCrop">
          <ac:chgData name="Sebastian SOSA" userId="f23f3ce18aa30384" providerId="LiveId" clId="{51E1390D-4833-43F3-8C16-DF6A98F23739}" dt="2023-02-08T12:46:49.373" v="1548" actId="478"/>
          <ac:picMkLst>
            <pc:docMk/>
            <pc:sldMk cId="2797858957" sldId="300"/>
            <ac:picMk id="4" creationId="{E503712E-E856-ADDE-6D12-B622BB9C7A30}"/>
          </ac:picMkLst>
        </pc:picChg>
        <pc:picChg chg="del">
          <ac:chgData name="Sebastian SOSA" userId="f23f3ce18aa30384" providerId="LiveId" clId="{51E1390D-4833-43F3-8C16-DF6A98F23739}" dt="2023-02-08T10:23:01.501" v="1388" actId="478"/>
          <ac:picMkLst>
            <pc:docMk/>
            <pc:sldMk cId="2797858957" sldId="300"/>
            <ac:picMk id="5" creationId="{14A00EBB-FAB3-9F6A-0EF0-8E1B6AA53B53}"/>
          </ac:picMkLst>
        </pc:picChg>
        <pc:picChg chg="add del mod modCrop">
          <ac:chgData name="Sebastian SOSA" userId="f23f3ce18aa30384" providerId="LiveId" clId="{51E1390D-4833-43F3-8C16-DF6A98F23739}" dt="2023-02-08T12:46:49.896" v="1549" actId="478"/>
          <ac:picMkLst>
            <pc:docMk/>
            <pc:sldMk cId="2797858957" sldId="300"/>
            <ac:picMk id="8" creationId="{4E1C4BFB-F504-90B0-64FB-B8F1293A7D6F}"/>
          </ac:picMkLst>
        </pc:picChg>
        <pc:picChg chg="add del mod">
          <ac:chgData name="Sebastian SOSA" userId="f23f3ce18aa30384" providerId="LiveId" clId="{51E1390D-4833-43F3-8C16-DF6A98F23739}" dt="2023-02-08T12:46:51.447" v="1553" actId="478"/>
          <ac:picMkLst>
            <pc:docMk/>
            <pc:sldMk cId="2797858957" sldId="300"/>
            <ac:picMk id="10" creationId="{8EF42FA6-F7DE-93C7-EE6D-09FCB97E6D37}"/>
          </ac:picMkLst>
        </pc:picChg>
        <pc:picChg chg="add del mod">
          <ac:chgData name="Sebastian SOSA" userId="f23f3ce18aa30384" providerId="LiveId" clId="{51E1390D-4833-43F3-8C16-DF6A98F23739}" dt="2023-02-08T12:46:50.293" v="1550" actId="478"/>
          <ac:picMkLst>
            <pc:docMk/>
            <pc:sldMk cId="2797858957" sldId="300"/>
            <ac:picMk id="12" creationId="{5C1B95AE-D29C-236C-A59F-0C546AD0428B}"/>
          </ac:picMkLst>
        </pc:picChg>
        <pc:picChg chg="add del mod modCrop">
          <ac:chgData name="Sebastian SOSA" userId="f23f3ce18aa30384" providerId="LiveId" clId="{51E1390D-4833-43F3-8C16-DF6A98F23739}" dt="2023-02-08T12:46:50.695" v="1551" actId="478"/>
          <ac:picMkLst>
            <pc:docMk/>
            <pc:sldMk cId="2797858957" sldId="300"/>
            <ac:picMk id="14" creationId="{90B1EFD7-ACFC-28E5-EE0D-BF89A0379BFE}"/>
          </ac:picMkLst>
        </pc:picChg>
        <pc:picChg chg="add del mod modCrop">
          <ac:chgData name="Sebastian SOSA" userId="f23f3ce18aa30384" providerId="LiveId" clId="{51E1390D-4833-43F3-8C16-DF6A98F23739}" dt="2023-02-08T12:46:51.055" v="1552" actId="478"/>
          <ac:picMkLst>
            <pc:docMk/>
            <pc:sldMk cId="2797858957" sldId="300"/>
            <ac:picMk id="16" creationId="{344C40E2-1654-4039-6103-EE9E1436197D}"/>
          </ac:picMkLst>
        </pc:picChg>
        <pc:picChg chg="add mod modCrop">
          <ac:chgData name="Sebastian SOSA" userId="f23f3ce18aa30384" providerId="LiveId" clId="{51E1390D-4833-43F3-8C16-DF6A98F23739}" dt="2023-02-08T13:12:19.583" v="1563" actId="1076"/>
          <ac:picMkLst>
            <pc:docMk/>
            <pc:sldMk cId="2797858957" sldId="300"/>
            <ac:picMk id="18" creationId="{F8AF3EBC-EB60-F32D-5EAB-1F4855FC0F86}"/>
          </ac:picMkLst>
        </pc:picChg>
        <pc:picChg chg="add mod modCrop">
          <ac:chgData name="Sebastian SOSA" userId="f23f3ce18aa30384" providerId="LiveId" clId="{51E1390D-4833-43F3-8C16-DF6A98F23739}" dt="2023-02-08T13:12:46.262" v="1569" actId="1076"/>
          <ac:picMkLst>
            <pc:docMk/>
            <pc:sldMk cId="2797858957" sldId="300"/>
            <ac:picMk id="19" creationId="{1264EE19-B2B5-EEB8-11C6-40FB9C243683}"/>
          </ac:picMkLst>
        </pc:picChg>
      </pc:sldChg>
      <pc:sldChg chg="delSp add del mod">
        <pc:chgData name="Sebastian SOSA" userId="f23f3ce18aa30384" providerId="LiveId" clId="{51E1390D-4833-43F3-8C16-DF6A98F23739}" dt="2023-02-08T11:25:18.746" v="1511" actId="2696"/>
        <pc:sldMkLst>
          <pc:docMk/>
          <pc:sldMk cId="2287376207" sldId="301"/>
        </pc:sldMkLst>
        <pc:spChg chg="del">
          <ac:chgData name="Sebastian SOSA" userId="f23f3ce18aa30384" providerId="LiveId" clId="{51E1390D-4833-43F3-8C16-DF6A98F23739}" dt="2023-02-08T11:24:58.353" v="1507" actId="478"/>
          <ac:spMkLst>
            <pc:docMk/>
            <pc:sldMk cId="2287376207" sldId="301"/>
            <ac:spMk id="8" creationId="{CDAEBD37-0C9A-7C72-F10B-F3B01B32BACF}"/>
          </ac:spMkLst>
        </pc:spChg>
        <pc:picChg chg="del">
          <ac:chgData name="Sebastian SOSA" userId="f23f3ce18aa30384" providerId="LiveId" clId="{51E1390D-4833-43F3-8C16-DF6A98F23739}" dt="2023-02-08T11:24:57.394" v="1506" actId="478"/>
          <ac:picMkLst>
            <pc:docMk/>
            <pc:sldMk cId="2287376207" sldId="301"/>
            <ac:picMk id="6" creationId="{4CB132FB-68F9-BCDE-6EB2-61D6B90C6851}"/>
          </ac:picMkLst>
        </pc:picChg>
      </pc:sldChg>
      <pc:sldChg chg="addSp delSp modSp add mod">
        <pc:chgData name="Sebastian SOSA" userId="f23f3ce18aa30384" providerId="LiveId" clId="{51E1390D-4833-43F3-8C16-DF6A98F23739}" dt="2023-02-12T15:07:36.540" v="4069" actId="207"/>
        <pc:sldMkLst>
          <pc:docMk/>
          <pc:sldMk cId="4288898541" sldId="301"/>
        </pc:sldMkLst>
        <pc:spChg chg="add mod">
          <ac:chgData name="Sebastian SOSA" userId="f23f3ce18aa30384" providerId="LiveId" clId="{51E1390D-4833-43F3-8C16-DF6A98F23739}" dt="2023-02-12T15:00:35.020" v="4065" actId="20577"/>
          <ac:spMkLst>
            <pc:docMk/>
            <pc:sldMk cId="4288898541" sldId="301"/>
            <ac:spMk id="4" creationId="{8A85E887-51CD-998C-1383-B63EB9D6CA01}"/>
          </ac:spMkLst>
        </pc:spChg>
        <pc:spChg chg="mod">
          <ac:chgData name="Sebastian SOSA" userId="f23f3ce18aa30384" providerId="LiveId" clId="{51E1390D-4833-43F3-8C16-DF6A98F23739}" dt="2023-02-12T15:07:36.540" v="4069" actId="207"/>
          <ac:spMkLst>
            <pc:docMk/>
            <pc:sldMk cId="4288898541" sldId="301"/>
            <ac:spMk id="6" creationId="{5E38363C-B3B1-C261-11FE-3B196F770DA5}"/>
          </ac:spMkLst>
        </pc:spChg>
        <pc:spChg chg="add del">
          <ac:chgData name="Sebastian SOSA" userId="f23f3ce18aa30384" providerId="LiveId" clId="{51E1390D-4833-43F3-8C16-DF6A98F23739}" dt="2023-02-10T14:04:32.098" v="3146" actId="478"/>
          <ac:spMkLst>
            <pc:docMk/>
            <pc:sldMk cId="4288898541" sldId="301"/>
            <ac:spMk id="7" creationId="{D9FADA0B-E1D9-5953-B2A2-B84DB1D8D0EC}"/>
          </ac:spMkLst>
        </pc:spChg>
        <pc:grpChg chg="add del mod">
          <ac:chgData name="Sebastian SOSA" userId="f23f3ce18aa30384" providerId="LiveId" clId="{51E1390D-4833-43F3-8C16-DF6A98F23739}" dt="2023-02-12T14:25:24.531" v="3518" actId="478"/>
          <ac:grpSpMkLst>
            <pc:docMk/>
            <pc:sldMk cId="4288898541" sldId="301"/>
            <ac:grpSpMk id="9" creationId="{9C5749ED-CF56-A379-B511-7C4959130D97}"/>
          </ac:grpSpMkLst>
        </pc:grpChg>
        <pc:picChg chg="add mod modCrop">
          <ac:chgData name="Sebastian SOSA" userId="f23f3ce18aa30384" providerId="LiveId" clId="{51E1390D-4833-43F3-8C16-DF6A98F23739}" dt="2023-02-10T14:05:33.593" v="3162" actId="164"/>
          <ac:picMkLst>
            <pc:docMk/>
            <pc:sldMk cId="4288898541" sldId="301"/>
            <ac:picMk id="5" creationId="{4C470C6A-8D1B-793B-47F8-7A21C43B2838}"/>
          </ac:picMkLst>
        </pc:picChg>
        <pc:picChg chg="add del mod modCrop">
          <ac:chgData name="Sebastian SOSA" userId="f23f3ce18aa30384" providerId="LiveId" clId="{51E1390D-4833-43F3-8C16-DF6A98F23739}" dt="2023-02-12T14:32:16.065" v="3775" actId="478"/>
          <ac:picMkLst>
            <pc:docMk/>
            <pc:sldMk cId="4288898541" sldId="301"/>
            <ac:picMk id="7" creationId="{C1896456-3FC8-0568-3A64-9BE05C53854B}"/>
          </ac:picMkLst>
        </pc:picChg>
        <pc:picChg chg="add mod modCrop">
          <ac:chgData name="Sebastian SOSA" userId="f23f3ce18aa30384" providerId="LiveId" clId="{51E1390D-4833-43F3-8C16-DF6A98F23739}" dt="2023-02-10T14:05:33.593" v="3162" actId="164"/>
          <ac:picMkLst>
            <pc:docMk/>
            <pc:sldMk cId="4288898541" sldId="301"/>
            <ac:picMk id="8" creationId="{32B24433-F3A6-01B8-1CB5-D9D65BD8467F}"/>
          </ac:picMkLst>
        </pc:picChg>
        <pc:picChg chg="add del mod modCrop">
          <ac:chgData name="Sebastian SOSA" userId="f23f3ce18aa30384" providerId="LiveId" clId="{51E1390D-4833-43F3-8C16-DF6A98F23739}" dt="2023-02-12T14:32:17.178" v="3776" actId="478"/>
          <ac:picMkLst>
            <pc:docMk/>
            <pc:sldMk cId="4288898541" sldId="301"/>
            <ac:picMk id="11" creationId="{416EED70-11BE-9ECD-1427-CCE2115BBA0F}"/>
          </ac:picMkLst>
        </pc:picChg>
        <pc:picChg chg="add mod modCrop">
          <ac:chgData name="Sebastian SOSA" userId="f23f3ce18aa30384" providerId="LiveId" clId="{51E1390D-4833-43F3-8C16-DF6A98F23739}" dt="2023-02-12T14:33:07.307" v="3788" actId="1076"/>
          <ac:picMkLst>
            <pc:docMk/>
            <pc:sldMk cId="4288898541" sldId="301"/>
            <ac:picMk id="13" creationId="{610D5040-C6C3-0F31-4483-211CE1485423}"/>
          </ac:picMkLst>
        </pc:picChg>
        <pc:picChg chg="add mod modCrop">
          <ac:chgData name="Sebastian SOSA" userId="f23f3ce18aa30384" providerId="LiveId" clId="{51E1390D-4833-43F3-8C16-DF6A98F23739}" dt="2023-02-12T14:33:13.193" v="3790" actId="14100"/>
          <ac:picMkLst>
            <pc:docMk/>
            <pc:sldMk cId="4288898541" sldId="301"/>
            <ac:picMk id="14" creationId="{50264748-2186-D407-CACE-E58189A197D8}"/>
          </ac:picMkLst>
        </pc:picChg>
        <pc:picChg chg="del">
          <ac:chgData name="Sebastian SOSA" userId="f23f3ce18aa30384" providerId="LiveId" clId="{51E1390D-4833-43F3-8C16-DF6A98F23739}" dt="2023-02-10T14:04:33.556" v="3147" actId="478"/>
          <ac:picMkLst>
            <pc:docMk/>
            <pc:sldMk cId="4288898541" sldId="301"/>
            <ac:picMk id="18" creationId="{F8AF3EBC-EB60-F32D-5EAB-1F4855FC0F86}"/>
          </ac:picMkLst>
        </pc:picChg>
        <pc:picChg chg="del">
          <ac:chgData name="Sebastian SOSA" userId="f23f3ce18aa30384" providerId="LiveId" clId="{51E1390D-4833-43F3-8C16-DF6A98F23739}" dt="2023-02-10T14:04:54.748" v="3151" actId="478"/>
          <ac:picMkLst>
            <pc:docMk/>
            <pc:sldMk cId="4288898541" sldId="301"/>
            <ac:picMk id="19" creationId="{1264EE19-B2B5-EEB8-11C6-40FB9C243683}"/>
          </ac:picMkLst>
        </pc:picChg>
      </pc:sldChg>
      <pc:sldChg chg="modSp new mod">
        <pc:chgData name="Sebastian SOSA" userId="f23f3ce18aa30384" providerId="LiveId" clId="{51E1390D-4833-43F3-8C16-DF6A98F23739}" dt="2023-02-12T15:07:31.042" v="4068" actId="207"/>
        <pc:sldMkLst>
          <pc:docMk/>
          <pc:sldMk cId="1221565871" sldId="302"/>
        </pc:sldMkLst>
        <pc:spChg chg="mod">
          <ac:chgData name="Sebastian SOSA" userId="f23f3ce18aa30384" providerId="LiveId" clId="{51E1390D-4833-43F3-8C16-DF6A98F23739}" dt="2023-02-10T08:21:35.051" v="2868" actId="207"/>
          <ac:spMkLst>
            <pc:docMk/>
            <pc:sldMk cId="1221565871" sldId="302"/>
            <ac:spMk id="2" creationId="{9ACB45A5-994C-5262-82F8-928934F6B48E}"/>
          </ac:spMkLst>
        </pc:spChg>
        <pc:spChg chg="mod">
          <ac:chgData name="Sebastian SOSA" userId="f23f3ce18aa30384" providerId="LiveId" clId="{51E1390D-4833-43F3-8C16-DF6A98F23739}" dt="2023-02-12T15:07:31.042" v="4068" actId="207"/>
          <ac:spMkLst>
            <pc:docMk/>
            <pc:sldMk cId="1221565871" sldId="302"/>
            <ac:spMk id="3" creationId="{A463D3A4-FDE7-0973-12B3-5B2E34BBA95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CF008-2360-E41D-BEA2-0B066176F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386557" cy="3329581"/>
          </a:xfrm>
        </p:spPr>
        <p:txBody>
          <a:bodyPr/>
          <a:lstStyle/>
          <a:p>
            <a:r>
              <a:rPr lang="fr-FR" dirty="0"/>
              <a:t>PROJET 5 – « SEGMENTEZ DES CLIENTS D’UN SITE ECOMMERCE »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3A8BF0-6624-7050-E572-ADB4734C7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78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388969-7172-424E-AEB5-14781BD0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Exploration: Corrélations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32C3940-BEC0-D47B-578F-8B42EA2BA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200" y="1155197"/>
            <a:ext cx="5511800" cy="5702803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B9BD6D-A057-291B-4A97-E39F63FC5AFD}"/>
              </a:ext>
            </a:extLst>
          </p:cNvPr>
          <p:cNvSpPr txBox="1"/>
          <p:nvPr/>
        </p:nvSpPr>
        <p:spPr>
          <a:xfrm>
            <a:off x="804333" y="28742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Des corrélations proches de 0.80 à garder en tête pour les supprimer si à la fin elles sont toujours présentes</a:t>
            </a:r>
          </a:p>
        </p:txBody>
      </p:sp>
    </p:spTree>
    <p:extLst>
      <p:ext uri="{BB962C8B-B14F-4D97-AF65-F5344CB8AC3E}">
        <p14:creationId xmlns:p14="http://schemas.microsoft.com/office/powerpoint/2010/main" val="168589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1D8BC-1581-2B21-2E04-A8633E21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97156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Exploration : Principales catégories par valeur de paiement et note d'avis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97652B-F803-BD92-88AE-C4886925F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" y="1985158"/>
            <a:ext cx="12192000" cy="45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5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1D8BC-1581-2B21-2E04-A8633E21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97156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Exploration : Meilleur vendeur par valeur de paiement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505A27-4381-ED88-3F54-22BF6A4A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2127856"/>
            <a:ext cx="10549467" cy="42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9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1D8BC-1581-2B21-2E04-A8633E21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97156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Exploration : Type de paiement le plus couramment utilisé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62329D-563B-E778-8618-3EDD8967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92" y="2344812"/>
            <a:ext cx="6497561" cy="403013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2EE5F64-47CC-1033-A5C5-4E161AC1D47D}"/>
              </a:ext>
            </a:extLst>
          </p:cNvPr>
          <p:cNvSpPr txBox="1"/>
          <p:nvPr/>
        </p:nvSpPr>
        <p:spPr>
          <a:xfrm>
            <a:off x="2861733" y="191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Principal type de paiement la carte de crédit</a:t>
            </a:r>
          </a:p>
        </p:txBody>
      </p:sp>
    </p:spTree>
    <p:extLst>
      <p:ext uri="{BB962C8B-B14F-4D97-AF65-F5344CB8AC3E}">
        <p14:creationId xmlns:p14="http://schemas.microsoft.com/office/powerpoint/2010/main" val="323233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1D8BC-1581-2B21-2E04-A8633E21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97156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Exploration : Distribution des montants de paiement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A1EDD9-D572-A39F-00C1-0C83701E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88" y="1676565"/>
            <a:ext cx="3863446" cy="49613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3E5557-CCF8-99FF-145A-A203D209668B}"/>
              </a:ext>
            </a:extLst>
          </p:cNvPr>
          <p:cNvSpPr txBox="1"/>
          <p:nvPr/>
        </p:nvSpPr>
        <p:spPr>
          <a:xfrm>
            <a:off x="1540933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Quelques valeurs extrêmes</a:t>
            </a:r>
          </a:p>
        </p:txBody>
      </p:sp>
    </p:spTree>
    <p:extLst>
      <p:ext uri="{BB962C8B-B14F-4D97-AF65-F5344CB8AC3E}">
        <p14:creationId xmlns:p14="http://schemas.microsoft.com/office/powerpoint/2010/main" val="377622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1D8BC-1581-2B21-2E04-A8633E21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97156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Exploration : Evolution des commandes dans le temps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5C2A71-530C-875D-1BFD-C150B7B3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67" y="1605064"/>
            <a:ext cx="6372433" cy="48002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E753ED2-4210-64CF-2734-550A675C045F}"/>
              </a:ext>
            </a:extLst>
          </p:cNvPr>
          <p:cNvSpPr txBox="1"/>
          <p:nvPr/>
        </p:nvSpPr>
        <p:spPr>
          <a:xfrm>
            <a:off x="832378" y="3583001"/>
            <a:ext cx="4078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Pas de cyclicité visible, quelques pics en fin d'année</a:t>
            </a:r>
          </a:p>
        </p:txBody>
      </p:sp>
    </p:spTree>
    <p:extLst>
      <p:ext uri="{BB962C8B-B14F-4D97-AF65-F5344CB8AC3E}">
        <p14:creationId xmlns:p14="http://schemas.microsoft.com/office/powerpoint/2010/main" val="566019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1D8BC-1581-2B21-2E04-A8633E21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97156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Exploration : Nombre de commandes par région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80119E-D833-4399-19DD-54F8FAC7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76" y="1975099"/>
            <a:ext cx="9420225" cy="46672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FEF5076-1FAA-26D0-099A-7049E02353E7}"/>
              </a:ext>
            </a:extLst>
          </p:cNvPr>
          <p:cNvSpPr txBox="1"/>
          <p:nvPr/>
        </p:nvSpPr>
        <p:spPr>
          <a:xfrm>
            <a:off x="4047067" y="1483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région principale d'achat</a:t>
            </a:r>
          </a:p>
        </p:txBody>
      </p:sp>
    </p:spTree>
    <p:extLst>
      <p:ext uri="{BB962C8B-B14F-4D97-AF65-F5344CB8AC3E}">
        <p14:creationId xmlns:p14="http://schemas.microsoft.com/office/powerpoint/2010/main" val="121733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1D8BC-1581-2B21-2E04-A8633E21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97156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Exploration : Nombre de commandes multiples par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C9665A-E659-153C-98A4-F7F6A5F5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68" y="2003056"/>
            <a:ext cx="6400800" cy="464592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C3D16B-9171-2162-D4DE-EC31740023C1}"/>
              </a:ext>
            </a:extLst>
          </p:cNvPr>
          <p:cNvSpPr txBox="1"/>
          <p:nvPr/>
        </p:nvSpPr>
        <p:spPr>
          <a:xfrm rot="16200000">
            <a:off x="4297734" y="411701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Fréquence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B143C4-9DEE-A1BE-6EF6-CC2F0EA8BA00}"/>
              </a:ext>
            </a:extLst>
          </p:cNvPr>
          <p:cNvSpPr txBox="1"/>
          <p:nvPr/>
        </p:nvSpPr>
        <p:spPr>
          <a:xfrm>
            <a:off x="6553890" y="6566302"/>
            <a:ext cx="454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Nombre de commandes par acheteur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D3DCB0-ED4D-F2BE-4672-6ABEB2BA61A1}"/>
              </a:ext>
            </a:extLst>
          </p:cNvPr>
          <p:cNvSpPr txBox="1"/>
          <p:nvPr/>
        </p:nvSpPr>
        <p:spPr>
          <a:xfrm>
            <a:off x="1197265" y="3658807"/>
            <a:ext cx="2617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Peu de commandes multiples</a:t>
            </a:r>
          </a:p>
        </p:txBody>
      </p:sp>
    </p:spTree>
    <p:extLst>
      <p:ext uri="{BB962C8B-B14F-4D97-AF65-F5344CB8AC3E}">
        <p14:creationId xmlns:p14="http://schemas.microsoft.com/office/powerpoint/2010/main" val="265375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1A14ED-CD52-B7CA-2AE4-D1770310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108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Préparation des données : Finalisation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CCBAD-B4AD-953F-0010-8300A5B60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45" y="1439333"/>
            <a:ext cx="10597621" cy="5300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• Suppression des </a:t>
            </a:r>
            <a:r>
              <a:rPr lang="fr-FR" dirty="0" err="1"/>
              <a:t>features</a:t>
            </a:r>
            <a:r>
              <a:rPr lang="fr-FR" dirty="0"/>
              <a:t> non adaptées: </a:t>
            </a:r>
          </a:p>
          <a:p>
            <a:pPr marL="0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• </a:t>
            </a:r>
            <a:r>
              <a:rPr lang="fr-FR" i="1" dirty="0"/>
              <a:t>Livraison</a:t>
            </a:r>
            <a:r>
              <a:rPr lang="fr-FR" dirty="0"/>
              <a:t> :  </a:t>
            </a:r>
            <a:r>
              <a:rPr lang="fr-FR" dirty="0">
                <a:solidFill>
                  <a:srgbClr val="FFFF00"/>
                </a:solidFill>
              </a:rPr>
              <a:t>seules les variables crées. </a:t>
            </a:r>
            <a:r>
              <a:rPr lang="fr-FR" dirty="0"/>
              <a:t>"</a:t>
            </a:r>
            <a:r>
              <a:rPr lang="fr-FR" dirty="0" err="1"/>
              <a:t>order_purchase_timestamp</a:t>
            </a:r>
            <a:r>
              <a:rPr lang="fr-FR" dirty="0"/>
              <a:t>" conservé pour une analyse temporelle des clusters.</a:t>
            </a:r>
          </a:p>
          <a:p>
            <a:pPr marL="457200" lvl="1" indent="0">
              <a:buNone/>
            </a:pPr>
            <a:r>
              <a:rPr lang="fr-FR" dirty="0"/>
              <a:t>• </a:t>
            </a:r>
            <a:r>
              <a:rPr lang="fr-FR" i="1" dirty="0" err="1"/>
              <a:t>Review</a:t>
            </a:r>
            <a:r>
              <a:rPr lang="fr-FR" dirty="0"/>
              <a:t> : </a:t>
            </a:r>
            <a:r>
              <a:rPr lang="fr-FR" dirty="0">
                <a:solidFill>
                  <a:srgbClr val="FFFF00"/>
                </a:solidFill>
              </a:rPr>
              <a:t>Score de </a:t>
            </a:r>
            <a:r>
              <a:rPr lang="fr-FR" dirty="0" err="1">
                <a:solidFill>
                  <a:srgbClr val="FFFF00"/>
                </a:solidFill>
              </a:rPr>
              <a:t>review</a:t>
            </a:r>
            <a:r>
              <a:rPr lang="fr-FR" dirty="0">
                <a:solidFill>
                  <a:srgbClr val="FFFF00"/>
                </a:solidFill>
              </a:rPr>
              <a:t> </a:t>
            </a:r>
            <a:r>
              <a:rPr lang="fr-FR" dirty="0"/>
              <a:t>uniquement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• </a:t>
            </a:r>
            <a:r>
              <a:rPr lang="fr-FR" i="1" dirty="0"/>
              <a:t>Géolocalisation</a:t>
            </a:r>
            <a:r>
              <a:rPr lang="fr-FR" dirty="0"/>
              <a:t> : </a:t>
            </a:r>
            <a:r>
              <a:rPr lang="fr-FR" dirty="0">
                <a:solidFill>
                  <a:srgbClr val="FFFF00"/>
                </a:solidFill>
              </a:rPr>
              <a:t>latitude et longitude</a:t>
            </a:r>
          </a:p>
          <a:p>
            <a:pPr marL="457200" lvl="1" indent="0">
              <a:buNone/>
            </a:pPr>
            <a:endParaRPr lang="fr-FR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fr-FR" dirty="0"/>
              <a:t>• </a:t>
            </a:r>
            <a:r>
              <a:rPr lang="fr-FR" i="1" dirty="0"/>
              <a:t>Paiement</a:t>
            </a:r>
            <a:r>
              <a:rPr lang="fr-FR" dirty="0"/>
              <a:t> : </a:t>
            </a:r>
            <a:r>
              <a:rPr lang="fr-FR" dirty="0">
                <a:solidFill>
                  <a:srgbClr val="FFFF00"/>
                </a:solidFill>
              </a:rPr>
              <a:t>type et montant</a:t>
            </a:r>
            <a:r>
              <a:rPr lang="fr-FR" dirty="0"/>
              <a:t> de paiement 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• </a:t>
            </a:r>
            <a:r>
              <a:rPr lang="fr-FR" i="1" dirty="0"/>
              <a:t>Produit</a:t>
            </a:r>
            <a:r>
              <a:rPr lang="fr-FR" dirty="0"/>
              <a:t>:  </a:t>
            </a:r>
            <a:r>
              <a:rPr lang="fr-FR" dirty="0">
                <a:solidFill>
                  <a:srgbClr val="FFFF00"/>
                </a:solidFill>
              </a:rPr>
              <a:t>Poids,</a:t>
            </a: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taille de la description </a:t>
            </a:r>
            <a:r>
              <a:rPr lang="fr-FR" dirty="0"/>
              <a:t>et la </a:t>
            </a:r>
            <a:r>
              <a:rPr lang="fr-FR" dirty="0">
                <a:solidFill>
                  <a:srgbClr val="FFFF00"/>
                </a:solidFill>
              </a:rPr>
              <a:t>qualité de la photo</a:t>
            </a:r>
            <a:r>
              <a:rPr lang="fr-FR" dirty="0"/>
              <a:t>.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• Vendeur : rien n'est conservé pour se concentrer sur les acheteurs</a:t>
            </a:r>
          </a:p>
        </p:txBody>
      </p:sp>
    </p:spTree>
    <p:extLst>
      <p:ext uri="{BB962C8B-B14F-4D97-AF65-F5344CB8AC3E}">
        <p14:creationId xmlns:p14="http://schemas.microsoft.com/office/powerpoint/2010/main" val="88808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D781516-059E-5978-3FB4-AB8EC0BF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600" y="2090518"/>
            <a:ext cx="4444079" cy="459808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F1A14ED-CD52-B7CA-2AE4-D1770310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108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Préparation des données : Corrélation des données numériques sélectionnées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ADE4E5-C160-9AF9-C3FE-1C216A38159B}"/>
              </a:ext>
            </a:extLst>
          </p:cNvPr>
          <p:cNvSpPr txBox="1"/>
          <p:nvPr/>
        </p:nvSpPr>
        <p:spPr>
          <a:xfrm>
            <a:off x="1480184" y="3543067"/>
            <a:ext cx="402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 forte entre le prix et la le paiement de la commande, on supprime donc cette dernière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F5EB37E-424E-D184-33A7-E91DB2C63470}"/>
              </a:ext>
            </a:extLst>
          </p:cNvPr>
          <p:cNvSpPr/>
          <p:nvPr/>
        </p:nvSpPr>
        <p:spPr>
          <a:xfrm>
            <a:off x="8726758" y="2771310"/>
            <a:ext cx="330200" cy="3556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4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33DDC2-E664-3382-CCEC-CF1088E5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850865-620E-B294-09CC-B780F5370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I. Présentation de la problématique</a:t>
            </a:r>
          </a:p>
          <a:p>
            <a:endParaRPr lang="fr-FR" sz="2800" dirty="0"/>
          </a:p>
          <a:p>
            <a:r>
              <a:rPr lang="fr-FR" sz="2800" dirty="0"/>
              <a:t>II. Préparation des données et exploration </a:t>
            </a:r>
          </a:p>
          <a:p>
            <a:endParaRPr lang="fr-FR" sz="2800" dirty="0"/>
          </a:p>
          <a:p>
            <a:r>
              <a:rPr lang="fr-FR" sz="2800" dirty="0"/>
              <a:t>III. Pistes de modélisation </a:t>
            </a:r>
          </a:p>
          <a:p>
            <a:endParaRPr lang="fr-FR" sz="2800" dirty="0"/>
          </a:p>
          <a:p>
            <a:r>
              <a:rPr lang="fr-FR" sz="2800" dirty="0"/>
              <a:t>IV. Présentation du modèle final</a:t>
            </a:r>
          </a:p>
        </p:txBody>
      </p:sp>
    </p:spTree>
    <p:extLst>
      <p:ext uri="{BB962C8B-B14F-4D97-AF65-F5344CB8AC3E}">
        <p14:creationId xmlns:p14="http://schemas.microsoft.com/office/powerpoint/2010/main" val="3301208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1A14ED-CD52-B7CA-2AE4-D1770310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108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Préparation des données : OHE pour les variables catégorielles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59DD95-5BE6-20CE-A213-55111A6F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23" y="1906854"/>
            <a:ext cx="4640212" cy="449842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D4A7D25-DD7B-91A2-27DF-7D1B4BBEF291}"/>
              </a:ext>
            </a:extLst>
          </p:cNvPr>
          <p:cNvSpPr txBox="1"/>
          <p:nvPr/>
        </p:nvSpPr>
        <p:spPr>
          <a:xfrm>
            <a:off x="2000012" y="3580369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Trop de catégories</a:t>
            </a:r>
          </a:p>
        </p:txBody>
      </p:sp>
    </p:spTree>
    <p:extLst>
      <p:ext uri="{BB962C8B-B14F-4D97-AF65-F5344CB8AC3E}">
        <p14:creationId xmlns:p14="http://schemas.microsoft.com/office/powerpoint/2010/main" val="1525250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1A14ED-CD52-B7CA-2AE4-D1770310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108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Préparation des données : OHE pour les variables catégorielles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4FD0BD-2E4D-6DD0-9534-B5B32A92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553838"/>
            <a:ext cx="11307319" cy="39530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D11E0F-3C38-6F40-E8BC-5BFCE8639882}"/>
              </a:ext>
            </a:extLst>
          </p:cNvPr>
          <p:cNvSpPr txBox="1"/>
          <p:nvPr/>
        </p:nvSpPr>
        <p:spPr>
          <a:xfrm>
            <a:off x="2768600" y="2018877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Réduction en regroupant plusieurs catégories entre elles</a:t>
            </a:r>
          </a:p>
        </p:txBody>
      </p:sp>
    </p:spTree>
    <p:extLst>
      <p:ext uri="{BB962C8B-B14F-4D97-AF65-F5344CB8AC3E}">
        <p14:creationId xmlns:p14="http://schemas.microsoft.com/office/powerpoint/2010/main" val="1490839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1A14ED-CD52-B7CA-2AE4-D1770310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108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Préparation des données : OHE pour les variables catégorielles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F77D66-3CEF-1301-2152-5F9D16BA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51" y="1272638"/>
            <a:ext cx="3032149" cy="53948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DB5A7D-7E2E-33CD-AA65-2E8EE5A2F788}"/>
              </a:ext>
            </a:extLst>
          </p:cNvPr>
          <p:cNvSpPr txBox="1"/>
          <p:nvPr/>
        </p:nvSpPr>
        <p:spPr>
          <a:xfrm>
            <a:off x="1727200" y="2946400"/>
            <a:ext cx="436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de fréquence d’apparition des labels</a:t>
            </a:r>
          </a:p>
        </p:txBody>
      </p:sp>
    </p:spTree>
    <p:extLst>
      <p:ext uri="{BB962C8B-B14F-4D97-AF65-F5344CB8AC3E}">
        <p14:creationId xmlns:p14="http://schemas.microsoft.com/office/powerpoint/2010/main" val="24990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901F599-7377-16F0-78F9-F79E7A465E90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rgbClr val="FFFF00"/>
                </a:solidFill>
              </a:rPr>
              <a:t>III –MODÉLISATION 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2CCC470-54CB-53F6-954D-B00410511A83}"/>
              </a:ext>
            </a:extLst>
          </p:cNvPr>
          <p:cNvSpPr txBox="1">
            <a:spLocks/>
          </p:cNvSpPr>
          <p:nvPr/>
        </p:nvSpPr>
        <p:spPr>
          <a:xfrm>
            <a:off x="2195512" y="213758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2800" dirty="0"/>
              <a:t>Analyses: RFM</a:t>
            </a:r>
          </a:p>
          <a:p>
            <a:endParaRPr lang="fr-FR" sz="2800" dirty="0"/>
          </a:p>
          <a:p>
            <a:r>
              <a:rPr lang="fr-FR" sz="2800" dirty="0"/>
              <a:t> Analyses: </a:t>
            </a:r>
            <a:r>
              <a:rPr lang="fr-FR" sz="2800" dirty="0" err="1"/>
              <a:t>KMeans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 Analyses: DBSCAN</a:t>
            </a:r>
          </a:p>
          <a:p>
            <a:endParaRPr lang="fr-FR" sz="2800" dirty="0"/>
          </a:p>
          <a:p>
            <a:r>
              <a:rPr lang="fr-FR" sz="2800" dirty="0"/>
              <a:t>Analyses: Stabilité des clusters dans le temps</a:t>
            </a:r>
          </a:p>
        </p:txBody>
      </p:sp>
    </p:spTree>
    <p:extLst>
      <p:ext uri="{BB962C8B-B14F-4D97-AF65-F5344CB8AC3E}">
        <p14:creationId xmlns:p14="http://schemas.microsoft.com/office/powerpoint/2010/main" val="223587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FFB4E-B8EA-5D67-E515-7F6ABBDD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Analyses: RFM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DF6F2A-7EDF-6BF5-6847-8848E338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472" y="808318"/>
            <a:ext cx="7211257" cy="59525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FBD9C3-14D4-2CCE-D518-FA51CFE2272B}"/>
              </a:ext>
            </a:extLst>
          </p:cNvPr>
          <p:cNvSpPr txBox="1"/>
          <p:nvPr/>
        </p:nvSpPr>
        <p:spPr>
          <a:xfrm>
            <a:off x="420031" y="2076440"/>
            <a:ext cx="41773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1" dirty="0">
                <a:solidFill>
                  <a:srgbClr val="D4D4D4"/>
                </a:solidFill>
                <a:effectLst/>
                <a:latin typeface="+mj-lt"/>
              </a:rPr>
              <a:t>*</a:t>
            </a:r>
            <a:r>
              <a:rPr lang="fr-FR" b="0" i="1" dirty="0" err="1">
                <a:solidFill>
                  <a:srgbClr val="FFFF00"/>
                </a:solidFill>
                <a:effectLst/>
                <a:latin typeface="+mj-lt"/>
              </a:rPr>
              <a:t>Recency</a:t>
            </a:r>
            <a:r>
              <a:rPr lang="fr-FR" b="0" i="1" dirty="0">
                <a:solidFill>
                  <a:srgbClr val="D4D4D4"/>
                </a:solidFill>
                <a:effectLst/>
                <a:latin typeface="+mj-lt"/>
              </a:rPr>
              <a:t>*</a:t>
            </a:r>
            <a:r>
              <a:rPr lang="fr-FR" b="0" dirty="0">
                <a:solidFill>
                  <a:srgbClr val="D4D4D4"/>
                </a:solidFill>
                <a:effectLst/>
                <a:latin typeface="+mj-lt"/>
              </a:rPr>
              <a:t>: Délai. Fait référence au temps qui s'est écoulé depuis le dernier achat d'un client. </a:t>
            </a:r>
            <a:br>
              <a:rPr lang="fr-FR" b="0" dirty="0">
                <a:solidFill>
                  <a:srgbClr val="D4D4D4"/>
                </a:solidFill>
                <a:effectLst/>
                <a:latin typeface="+mj-lt"/>
              </a:rPr>
            </a:br>
            <a:br>
              <a:rPr lang="fr-FR" b="0" dirty="0">
                <a:solidFill>
                  <a:srgbClr val="D4D4D4"/>
                </a:solidFill>
                <a:effectLst/>
                <a:latin typeface="+mj-lt"/>
              </a:rPr>
            </a:br>
            <a:r>
              <a:rPr lang="fr-FR" b="0" i="1" dirty="0">
                <a:solidFill>
                  <a:srgbClr val="D4D4D4"/>
                </a:solidFill>
                <a:effectLst/>
                <a:latin typeface="+mj-lt"/>
              </a:rPr>
              <a:t>*</a:t>
            </a:r>
            <a:r>
              <a:rPr lang="fr-FR" b="0" i="1" dirty="0">
                <a:solidFill>
                  <a:srgbClr val="FFFF00"/>
                </a:solidFill>
                <a:effectLst/>
                <a:latin typeface="+mj-lt"/>
              </a:rPr>
              <a:t>Frequency</a:t>
            </a:r>
            <a:r>
              <a:rPr lang="fr-FR" b="0" i="1" dirty="0">
                <a:solidFill>
                  <a:srgbClr val="D4D4D4"/>
                </a:solidFill>
                <a:effectLst/>
                <a:latin typeface="+mj-lt"/>
              </a:rPr>
              <a:t>*</a:t>
            </a:r>
            <a:r>
              <a:rPr lang="fr-FR" b="0" dirty="0">
                <a:solidFill>
                  <a:srgbClr val="D4D4D4"/>
                </a:solidFill>
                <a:effectLst/>
                <a:latin typeface="+mj-lt"/>
              </a:rPr>
              <a:t>: Fréquence. Fait référence au nombre de fois qu'un client a réalisé un achat. </a:t>
            </a:r>
            <a:br>
              <a:rPr lang="fr-FR" b="0" dirty="0">
                <a:solidFill>
                  <a:srgbClr val="D4D4D4"/>
                </a:solidFill>
                <a:effectLst/>
                <a:latin typeface="+mj-lt"/>
              </a:rPr>
            </a:br>
            <a:br>
              <a:rPr lang="fr-FR" b="0" dirty="0">
                <a:solidFill>
                  <a:srgbClr val="D4D4D4"/>
                </a:solidFill>
                <a:effectLst/>
                <a:latin typeface="+mj-lt"/>
              </a:rPr>
            </a:br>
            <a:r>
              <a:rPr lang="fr-FR" b="0" i="1" dirty="0">
                <a:solidFill>
                  <a:srgbClr val="D4D4D4"/>
                </a:solidFill>
                <a:effectLst/>
                <a:latin typeface="+mj-lt"/>
              </a:rPr>
              <a:t>*</a:t>
            </a:r>
            <a:r>
              <a:rPr lang="fr-FR" b="0" i="1" dirty="0" err="1">
                <a:solidFill>
                  <a:srgbClr val="FFFF00"/>
                </a:solidFill>
                <a:effectLst/>
                <a:latin typeface="+mj-lt"/>
              </a:rPr>
              <a:t>Monetary</a:t>
            </a:r>
            <a:r>
              <a:rPr lang="fr-FR" b="0" i="1" dirty="0">
                <a:solidFill>
                  <a:srgbClr val="D4D4D4"/>
                </a:solidFill>
                <a:effectLst/>
                <a:latin typeface="+mj-lt"/>
              </a:rPr>
              <a:t>*</a:t>
            </a:r>
            <a:r>
              <a:rPr lang="fr-FR" b="0" dirty="0">
                <a:solidFill>
                  <a:srgbClr val="D4D4D4"/>
                </a:solidFill>
                <a:effectLst/>
                <a:latin typeface="+mj-lt"/>
              </a:rPr>
              <a:t>: Dépense. Fait référence au montant que le client a dépensé sur une période de temps. </a:t>
            </a:r>
          </a:p>
        </p:txBody>
      </p:sp>
    </p:spTree>
    <p:extLst>
      <p:ext uri="{BB962C8B-B14F-4D97-AF65-F5344CB8AC3E}">
        <p14:creationId xmlns:p14="http://schemas.microsoft.com/office/powerpoint/2010/main" val="397417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FFB4E-B8EA-5D67-E515-7F6ABBDD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Analyses: RFM </a:t>
            </a:r>
            <a:r>
              <a:rPr lang="fr-FR" dirty="0" err="1">
                <a:solidFill>
                  <a:srgbClr val="FFFF00"/>
                </a:solidFill>
              </a:rPr>
              <a:t>Kmeans</a:t>
            </a:r>
            <a:endParaRPr lang="fr-FR" dirty="0">
              <a:solidFill>
                <a:srgbClr val="FFFF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78C412-2EBF-C8FE-D455-9A7B68ED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01" y="1256579"/>
            <a:ext cx="3504778" cy="21385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5D9556C-3FED-23A3-C849-F2320EC2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067" y="3531597"/>
            <a:ext cx="3534411" cy="324535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E669586-07CA-7740-CBA8-AA9B14B1CD4F}"/>
              </a:ext>
            </a:extLst>
          </p:cNvPr>
          <p:cNvSpPr txBox="1"/>
          <p:nvPr/>
        </p:nvSpPr>
        <p:spPr>
          <a:xfrm>
            <a:off x="531811" y="1492069"/>
            <a:ext cx="60298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  <a:latin typeface="+mj-lt"/>
              </a:rPr>
              <a:t>Groupe 0: Dépenses élevées (</a:t>
            </a:r>
            <a:r>
              <a:rPr lang="fr-FR" b="0" dirty="0" err="1">
                <a:effectLst/>
                <a:latin typeface="+mj-lt"/>
              </a:rPr>
              <a:t>monetary</a:t>
            </a:r>
            <a:r>
              <a:rPr lang="fr-FR" b="0" dirty="0">
                <a:effectLst/>
                <a:latin typeface="+mj-lt"/>
              </a:rPr>
              <a:t>) à fréquence d'achat moyenne (</a:t>
            </a:r>
            <a:r>
              <a:rPr lang="fr-FR" b="0" dirty="0" err="1">
                <a:effectLst/>
                <a:latin typeface="+mj-lt"/>
              </a:rPr>
              <a:t>frequency</a:t>
            </a:r>
            <a:r>
              <a:rPr lang="fr-FR" b="0" dirty="0">
                <a:effectLst/>
                <a:latin typeface="+mj-lt"/>
              </a:rPr>
              <a:t>), indépendamment du délai depuis la dernière commande (</a:t>
            </a:r>
            <a:r>
              <a:rPr lang="fr-FR" b="0" dirty="0" err="1">
                <a:effectLst/>
                <a:latin typeface="+mj-lt"/>
              </a:rPr>
              <a:t>recency</a:t>
            </a:r>
            <a:r>
              <a:rPr lang="fr-FR" b="0" dirty="0">
                <a:effectLst/>
                <a:latin typeface="+mj-lt"/>
              </a:rPr>
              <a:t>) = +++</a:t>
            </a:r>
          </a:p>
          <a:p>
            <a:br>
              <a:rPr lang="fr-FR" b="0" dirty="0">
                <a:effectLst/>
                <a:latin typeface="+mj-lt"/>
              </a:rPr>
            </a:br>
            <a:r>
              <a:rPr lang="fr-FR" b="0" dirty="0">
                <a:effectLst/>
                <a:latin typeface="+mj-lt"/>
              </a:rPr>
              <a:t>Groupe 1: Dépenses faibles (</a:t>
            </a:r>
            <a:r>
              <a:rPr lang="fr-FR" b="0" dirty="0" err="1">
                <a:effectLst/>
                <a:latin typeface="+mj-lt"/>
              </a:rPr>
              <a:t>monetary</a:t>
            </a:r>
            <a:r>
              <a:rPr lang="fr-FR" b="0" dirty="0">
                <a:effectLst/>
                <a:latin typeface="+mj-lt"/>
              </a:rPr>
              <a:t>) à fréquence d'achat faible (</a:t>
            </a:r>
            <a:r>
              <a:rPr lang="fr-FR" b="0" dirty="0" err="1">
                <a:effectLst/>
                <a:latin typeface="+mj-lt"/>
              </a:rPr>
              <a:t>frequency</a:t>
            </a:r>
            <a:r>
              <a:rPr lang="fr-FR" b="0" dirty="0">
                <a:effectLst/>
                <a:latin typeface="+mj-lt"/>
              </a:rPr>
              <a:t>), avec un délai depuis la dernière commande élevé (</a:t>
            </a:r>
            <a:r>
              <a:rPr lang="fr-FR" b="0" dirty="0" err="1">
                <a:effectLst/>
                <a:latin typeface="+mj-lt"/>
              </a:rPr>
              <a:t>recency</a:t>
            </a:r>
            <a:r>
              <a:rPr lang="fr-FR" b="0" dirty="0">
                <a:effectLst/>
                <a:latin typeface="+mj-lt"/>
              </a:rPr>
              <a:t>) = +</a:t>
            </a:r>
          </a:p>
          <a:p>
            <a:br>
              <a:rPr lang="fr-FR" b="0" dirty="0">
                <a:effectLst/>
                <a:latin typeface="+mj-lt"/>
              </a:rPr>
            </a:br>
            <a:r>
              <a:rPr lang="fr-FR" b="0" dirty="0">
                <a:effectLst/>
                <a:latin typeface="+mj-lt"/>
              </a:rPr>
              <a:t> Groupe 2: Dépenses moyennes (</a:t>
            </a:r>
            <a:r>
              <a:rPr lang="fr-FR" b="0" dirty="0" err="1">
                <a:effectLst/>
                <a:latin typeface="+mj-lt"/>
              </a:rPr>
              <a:t>monetary</a:t>
            </a:r>
            <a:r>
              <a:rPr lang="fr-FR" b="0" dirty="0">
                <a:effectLst/>
                <a:latin typeface="+mj-lt"/>
              </a:rPr>
              <a:t>) à fréquence d'achat élevée (</a:t>
            </a:r>
            <a:r>
              <a:rPr lang="fr-FR" b="0" dirty="0" err="1">
                <a:effectLst/>
                <a:latin typeface="+mj-lt"/>
              </a:rPr>
              <a:t>frequency</a:t>
            </a:r>
            <a:r>
              <a:rPr lang="fr-FR" b="0" dirty="0">
                <a:effectLst/>
                <a:latin typeface="+mj-lt"/>
              </a:rPr>
              <a:t>), indépendamment du délai depuis la dernière commande (</a:t>
            </a:r>
            <a:r>
              <a:rPr lang="fr-FR" b="0" dirty="0" err="1">
                <a:effectLst/>
                <a:latin typeface="+mj-lt"/>
              </a:rPr>
              <a:t>recency</a:t>
            </a:r>
            <a:r>
              <a:rPr lang="fr-FR" b="0" dirty="0">
                <a:effectLst/>
                <a:latin typeface="+mj-lt"/>
              </a:rPr>
              <a:t>) = +++   </a:t>
            </a:r>
            <a:br>
              <a:rPr lang="fr-FR" b="0" dirty="0">
                <a:effectLst/>
                <a:latin typeface="+mj-lt"/>
              </a:rPr>
            </a:br>
            <a:endParaRPr lang="fr-FR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388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FFB4E-B8EA-5D67-E515-7F6ABBDD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854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Analyses: </a:t>
            </a:r>
            <a:r>
              <a:rPr lang="fr-FR" dirty="0" err="1">
                <a:solidFill>
                  <a:srgbClr val="FFFF00"/>
                </a:solidFill>
              </a:rPr>
              <a:t>KMeans</a:t>
            </a:r>
            <a:endParaRPr lang="fr-FR" dirty="0">
              <a:solidFill>
                <a:srgbClr val="FFFF00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C92657E-FCA9-A139-1A75-044A4DFE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53" y="4846340"/>
            <a:ext cx="3495536" cy="162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5D11684-0FE7-05F3-7A19-CE5F15C8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53" y="3138241"/>
            <a:ext cx="3495536" cy="1620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5908DD9-94F8-E895-EFB0-0818FE243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153" y="1415007"/>
            <a:ext cx="3495536" cy="162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D9A2144-376E-1DE0-607E-752606C89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621" y="4846340"/>
            <a:ext cx="3495536" cy="1620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8647815-A51B-694F-8EB9-1644EA113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621" y="3129846"/>
            <a:ext cx="3495536" cy="1620000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C7F8E86-A20D-0A21-4399-451E45A1C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621" y="1415007"/>
            <a:ext cx="3495536" cy="16200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A9D6EA7-8CE5-8DA2-C5CA-DF1802A5D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47" y="4846340"/>
            <a:ext cx="3495536" cy="1620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6D12C2A-E310-43DC-FEE4-F797470A0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89" y="3138241"/>
            <a:ext cx="3495536" cy="16200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33E5867-7270-B49B-4AB4-1B71A66A4E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089" y="1430142"/>
            <a:ext cx="3495536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22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FFB4E-B8EA-5D67-E515-7F6ABBDD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854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Analyses: 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38363C-B3B1-C261-11FE-3B196F770DA5}"/>
              </a:ext>
            </a:extLst>
          </p:cNvPr>
          <p:cNvSpPr txBox="1"/>
          <p:nvPr/>
        </p:nvSpPr>
        <p:spPr>
          <a:xfrm>
            <a:off x="5367867" y="-1735666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K-</a:t>
            </a:r>
            <a:r>
              <a:rPr lang="fr-FR" dirty="0" err="1"/>
              <a:t>means</a:t>
            </a:r>
            <a:r>
              <a:rPr lang="fr-FR" dirty="0"/>
              <a:t> et analyses de </a:t>
            </a:r>
            <a:r>
              <a:rPr lang="fr-FR" dirty="0" err="1"/>
              <a:t>shilouette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8B7285-B969-9773-8B37-FFF6BFF3D298}"/>
              </a:ext>
            </a:extLst>
          </p:cNvPr>
          <p:cNvSpPr txBox="1"/>
          <p:nvPr/>
        </p:nvSpPr>
        <p:spPr>
          <a:xfrm>
            <a:off x="646110" y="1404035"/>
            <a:ext cx="10555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Calcul de la proximité des données entre elles en utilisant </a:t>
            </a:r>
            <a:r>
              <a:rPr lang="fr-FR" dirty="0" err="1"/>
              <a:t>Nearest</a:t>
            </a:r>
            <a:r>
              <a:rPr lang="fr-FR" dirty="0"/>
              <a:t> </a:t>
            </a:r>
            <a:r>
              <a:rPr lang="fr-FR" dirty="0" err="1"/>
              <a:t>Neighbours</a:t>
            </a:r>
            <a:r>
              <a:rPr lang="fr-FR" dirty="0"/>
              <a:t>: </a:t>
            </a:r>
            <a:r>
              <a:rPr lang="fr-FR" dirty="0" err="1"/>
              <a:t>eps</a:t>
            </a:r>
            <a:r>
              <a:rPr lang="fr-FR" dirty="0"/>
              <a:t>=4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7EC8156-5BB2-852C-E401-7DBC8BDA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09" y="2581275"/>
            <a:ext cx="4133850" cy="260985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266599B-BAB4-80C8-F8D7-EA31347EEDFE}"/>
              </a:ext>
            </a:extLst>
          </p:cNvPr>
          <p:cNvCxnSpPr/>
          <p:nvPr/>
        </p:nvCxnSpPr>
        <p:spPr>
          <a:xfrm flipV="1">
            <a:off x="3141133" y="4097867"/>
            <a:ext cx="3819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38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FFB4E-B8EA-5D67-E515-7F6ABBDD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854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Analyses: DBSCAN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38363C-B3B1-C261-11FE-3B196F770DA5}"/>
              </a:ext>
            </a:extLst>
          </p:cNvPr>
          <p:cNvSpPr txBox="1"/>
          <p:nvPr/>
        </p:nvSpPr>
        <p:spPr>
          <a:xfrm>
            <a:off x="5367867" y="-1735666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K-</a:t>
            </a:r>
            <a:r>
              <a:rPr lang="fr-FR" dirty="0" err="1"/>
              <a:t>means</a:t>
            </a:r>
            <a:r>
              <a:rPr lang="fr-FR" dirty="0"/>
              <a:t> et analyses de </a:t>
            </a:r>
            <a:r>
              <a:rPr lang="fr-FR" dirty="0" err="1"/>
              <a:t>shilouette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8B7285-B969-9773-8B37-FFF6BFF3D298}"/>
              </a:ext>
            </a:extLst>
          </p:cNvPr>
          <p:cNvSpPr txBox="1"/>
          <p:nvPr/>
        </p:nvSpPr>
        <p:spPr>
          <a:xfrm>
            <a:off x="646110" y="1404035"/>
            <a:ext cx="10555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DBSCAN Trouve 67 groupes mais qui sont principalement représentés par un seul individu. On va donc privilégier </a:t>
            </a:r>
            <a:r>
              <a:rPr lang="fr-FR" dirty="0" err="1"/>
              <a:t>Kmeans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BAFB3A-E3B3-151B-ED88-13672C26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0" y="2157573"/>
            <a:ext cx="4638433" cy="44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1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FFB4E-B8EA-5D67-E515-7F6ABBDD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854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Analyses: Stabilité des clusters dans le temps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38363C-B3B1-C261-11FE-3B196F770DA5}"/>
              </a:ext>
            </a:extLst>
          </p:cNvPr>
          <p:cNvSpPr txBox="1"/>
          <p:nvPr/>
        </p:nvSpPr>
        <p:spPr>
          <a:xfrm>
            <a:off x="5367867" y="-1735666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K-</a:t>
            </a:r>
            <a:r>
              <a:rPr lang="fr-FR" dirty="0" err="1"/>
              <a:t>means</a:t>
            </a:r>
            <a:r>
              <a:rPr lang="fr-FR" dirty="0"/>
              <a:t> et analyses de </a:t>
            </a:r>
            <a:r>
              <a:rPr lang="fr-FR" dirty="0" err="1"/>
              <a:t>shilouette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71BB77-5555-D351-8A5E-04991E08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19" y="1769016"/>
            <a:ext cx="6840301" cy="463626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C63928E-E53C-3C65-313F-068A0A3B5078}"/>
              </a:ext>
            </a:extLst>
          </p:cNvPr>
          <p:cNvSpPr txBox="1"/>
          <p:nvPr/>
        </p:nvSpPr>
        <p:spPr>
          <a:xfrm>
            <a:off x="550333" y="3403600"/>
            <a:ext cx="403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Séparation en périodes de 3 mois</a:t>
            </a:r>
          </a:p>
        </p:txBody>
      </p:sp>
    </p:spTree>
    <p:extLst>
      <p:ext uri="{BB962C8B-B14F-4D97-AF65-F5344CB8AC3E}">
        <p14:creationId xmlns:p14="http://schemas.microsoft.com/office/powerpoint/2010/main" val="272401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AB506E-93D9-FE43-B154-AB37CF88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I - PROBLÉMATIQUE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1327DD-0A8E-B2A1-0872-7FE06B19D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Rappel de la problématique</a:t>
            </a:r>
          </a:p>
          <a:p>
            <a:endParaRPr lang="fr-FR" sz="2800" dirty="0"/>
          </a:p>
          <a:p>
            <a:r>
              <a:rPr lang="fr-FR" sz="2800" dirty="0"/>
              <a:t> Interprétation</a:t>
            </a:r>
          </a:p>
          <a:p>
            <a:endParaRPr lang="fr-FR" sz="2800" dirty="0"/>
          </a:p>
          <a:p>
            <a:r>
              <a:rPr lang="fr-FR" sz="2800" dirty="0"/>
              <a:t> Pistes de recherche envisagées</a:t>
            </a:r>
          </a:p>
        </p:txBody>
      </p:sp>
    </p:spTree>
    <p:extLst>
      <p:ext uri="{BB962C8B-B14F-4D97-AF65-F5344CB8AC3E}">
        <p14:creationId xmlns:p14="http://schemas.microsoft.com/office/powerpoint/2010/main" val="2485247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FFB4E-B8EA-5D67-E515-7F6ABBDD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854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Analyses: Stabilité des clusters dans le temps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0D7DD0-EF3B-D3C8-21A9-C4036F05B961}"/>
              </a:ext>
            </a:extLst>
          </p:cNvPr>
          <p:cNvSpPr txBox="1"/>
          <p:nvPr/>
        </p:nvSpPr>
        <p:spPr>
          <a:xfrm>
            <a:off x="880533" y="3672300"/>
            <a:ext cx="250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variations majeures de l’ARI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015ED6-04A3-8FC6-0528-B6B7BCAE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165" y="1675181"/>
            <a:ext cx="8310796" cy="43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96E29A-48F1-C95B-B059-32D80E4B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53222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IV –PRÉSENTATION DU MODÈLE FINAL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E11BBE-B822-DC62-ABBF-546E24D8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267355"/>
            <a:ext cx="5449329" cy="54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02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FFB4E-B8EA-5D67-E515-7F6ABBDD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85489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Analyses: Caractéristiques des groupes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38363C-B3B1-C261-11FE-3B196F770DA5}"/>
              </a:ext>
            </a:extLst>
          </p:cNvPr>
          <p:cNvSpPr txBox="1"/>
          <p:nvPr/>
        </p:nvSpPr>
        <p:spPr>
          <a:xfrm>
            <a:off x="6167966" y="1152983"/>
            <a:ext cx="55202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/>
              <a:t>Groupe 1</a:t>
            </a:r>
            <a:r>
              <a:rPr lang="fr-FR" sz="1600" dirty="0"/>
              <a:t>:  </a:t>
            </a:r>
            <a:r>
              <a:rPr lang="fr-FR" sz="1600" dirty="0" err="1"/>
              <a:t>Review</a:t>
            </a:r>
            <a:r>
              <a:rPr lang="fr-FR" sz="1600" dirty="0"/>
              <a:t> score moyen et délai pour recevoir la commande relativement long, faible dépense.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/>
              <a:t>Groupe 2</a:t>
            </a:r>
            <a:r>
              <a:rPr lang="fr-FR" sz="1600" dirty="0"/>
              <a:t>: </a:t>
            </a:r>
            <a:r>
              <a:rPr lang="fr-FR" sz="1600" dirty="0" err="1"/>
              <a:t>Review</a:t>
            </a:r>
            <a:r>
              <a:rPr lang="fr-FR" sz="1600" dirty="0"/>
              <a:t> score élevé avec dépense faible, paiement par voucher.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/>
              <a:t>Groupe 3</a:t>
            </a:r>
            <a:r>
              <a:rPr lang="fr-FR" sz="1600" dirty="0"/>
              <a:t>: </a:t>
            </a:r>
            <a:r>
              <a:rPr lang="fr-FR" sz="1600" dirty="0" err="1"/>
              <a:t>Review</a:t>
            </a:r>
            <a:r>
              <a:rPr lang="fr-FR" sz="1600" dirty="0"/>
              <a:t> score moyen avec délai pour recevoir la commande très long.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/>
              <a:t>Groupe 4</a:t>
            </a:r>
            <a:r>
              <a:rPr lang="fr-FR" sz="1600" dirty="0"/>
              <a:t>: </a:t>
            </a:r>
            <a:r>
              <a:rPr lang="fr-FR" sz="1600" dirty="0" err="1"/>
              <a:t>Review</a:t>
            </a:r>
            <a:r>
              <a:rPr lang="fr-FR" sz="1600" dirty="0"/>
              <a:t> score moyen, délai pour recevoir la commande court.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 </a:t>
            </a:r>
            <a:r>
              <a:rPr lang="fr-FR" sz="1600" b="1" i="1" dirty="0"/>
              <a:t>Groupe 5</a:t>
            </a:r>
            <a:r>
              <a:rPr lang="fr-FR" sz="1600" dirty="0"/>
              <a:t>: </a:t>
            </a:r>
            <a:r>
              <a:rPr lang="fr-FR" sz="1600" dirty="0" err="1"/>
              <a:t>Review</a:t>
            </a:r>
            <a:r>
              <a:rPr lang="fr-FR" sz="1600" dirty="0"/>
              <a:t> score élevé, dépense faible.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/>
              <a:t>Groupe 6</a:t>
            </a:r>
            <a:r>
              <a:rPr lang="fr-FR" sz="1600" dirty="0"/>
              <a:t>: </a:t>
            </a:r>
            <a:r>
              <a:rPr lang="fr-FR" sz="1600" dirty="0" err="1"/>
              <a:t>Review</a:t>
            </a:r>
            <a:r>
              <a:rPr lang="fr-FR" sz="1600" dirty="0"/>
              <a:t> score très faible, dépense moyenne.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Groupe 7 </a:t>
            </a:r>
            <a:r>
              <a:rPr lang="fr-FR" sz="1600" dirty="0"/>
              <a:t>: </a:t>
            </a:r>
            <a:r>
              <a:rPr lang="fr-FR" sz="1600" dirty="0" err="1"/>
              <a:t>Review</a:t>
            </a:r>
            <a:r>
              <a:rPr lang="fr-FR" sz="1600" dirty="0"/>
              <a:t> score très faible, dépense très élevée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85E887-51CD-998C-1383-B63EB9D6CA01}"/>
              </a:ext>
            </a:extLst>
          </p:cNvPr>
          <p:cNvSpPr txBox="1"/>
          <p:nvPr/>
        </p:nvSpPr>
        <p:spPr>
          <a:xfrm>
            <a:off x="145559" y="5920601"/>
            <a:ext cx="1156705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sz="1600" b="0" i="0" u="none" strike="noStrike" baseline="0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endParaRPr lang="fr-FR" sz="1600" b="0" i="0" u="none" strike="noStrike" baseline="0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r>
              <a:rPr lang="fr-FR" sz="1400" dirty="0">
                <a:solidFill>
                  <a:srgbClr val="FFFF00"/>
                </a:solidFill>
              </a:rPr>
              <a:t> 2 groupes majeurs: groupe 7 du fait de la forte dépense (mais produits à améliorer), groupe 2 du fait de la qualité de </a:t>
            </a:r>
            <a:r>
              <a:rPr lang="fr-FR" sz="1400" dirty="0" err="1">
                <a:solidFill>
                  <a:srgbClr val="FFFF00"/>
                </a:solidFill>
              </a:rPr>
              <a:t>review</a:t>
            </a:r>
            <a:r>
              <a:rPr lang="fr-FR" sz="1400" dirty="0">
                <a:solidFill>
                  <a:srgbClr val="FFFF00"/>
                </a:solidFill>
              </a:rPr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10D5040-C6C3-0F31-4483-211CE1485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5" t="2347" r="12264" b="4747"/>
          <a:stretch/>
        </p:blipFill>
        <p:spPr>
          <a:xfrm>
            <a:off x="121175" y="1223713"/>
            <a:ext cx="6111679" cy="49657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264748-2186-D407-CACE-E58189A19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30" t="4379" r="92" b="79578"/>
          <a:stretch/>
        </p:blipFill>
        <p:spPr>
          <a:xfrm>
            <a:off x="5744157" y="1235526"/>
            <a:ext cx="488697" cy="10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98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CB45A5-994C-5262-82F8-928934F6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0" i="0" u="none" strike="noStrike" baseline="0" dirty="0">
                <a:solidFill>
                  <a:srgbClr val="FFFF00"/>
                </a:solidFill>
                <a:latin typeface="Arial" panose="020B0604020202020204" pitchFamily="34" charset="0"/>
              </a:rPr>
              <a:t>Conclusion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63D3A4-FDE7-0973-12B3-5B2E34BB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72768"/>
            <a:ext cx="10323030" cy="4675631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• Mise en application des algorithmes de classification non supervisée et application à un problème métier</a:t>
            </a:r>
          </a:p>
          <a:p>
            <a:pPr marL="0" indent="0" algn="l">
              <a:buNone/>
            </a:pPr>
            <a:endParaRPr lang="fr-FR" sz="1600" dirty="0">
              <a:latin typeface="+mn-lt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• Code suivant le format PEP8 avec toutes le fonctions contenant la documentation,</a:t>
            </a:r>
          </a:p>
          <a:p>
            <a:pPr marL="0" indent="0" algn="l">
              <a:buNone/>
            </a:pPr>
            <a:endParaRPr lang="fr-FR" sz="1600" dirty="0">
              <a:latin typeface="+mn-lt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• Modèle réutilisable avec </a:t>
            </a:r>
            <a:r>
              <a:rPr lang="fr-FR" sz="1600" dirty="0" err="1">
                <a:latin typeface="+mn-lt"/>
                <a:ea typeface="+mn-ea"/>
                <a:cs typeface="+mn-cs"/>
              </a:rPr>
              <a:t>kmean</a:t>
            </a:r>
            <a:r>
              <a:rPr lang="fr-FR" sz="1600" dirty="0">
                <a:latin typeface="+mn-lt"/>
                <a:ea typeface="+mn-ea"/>
                <a:cs typeface="+mn-cs"/>
              </a:rPr>
              <a:t> algorithme sauvegardé et la fonction interne « </a:t>
            </a:r>
            <a:r>
              <a:rPr lang="fr-FR" sz="1600" dirty="0" err="1">
                <a:latin typeface="+mn-lt"/>
                <a:ea typeface="+mn-ea"/>
                <a:cs typeface="+mn-cs"/>
              </a:rPr>
              <a:t>predict</a:t>
            </a:r>
            <a:r>
              <a:rPr lang="fr-FR" sz="1600" dirty="0">
                <a:latin typeface="+mn-lt"/>
                <a:ea typeface="+mn-ea"/>
                <a:cs typeface="+mn-cs"/>
              </a:rPr>
              <a:t> »</a:t>
            </a:r>
          </a:p>
          <a:p>
            <a:pPr marL="0" indent="0" algn="l">
              <a:buNone/>
            </a:pPr>
            <a:endParaRPr lang="fr-FR" sz="1600" dirty="0">
              <a:latin typeface="+mn-lt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•Limites du clustering proposé</a:t>
            </a: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	•Pas ou peu d’apport des algorithmes</a:t>
            </a: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	•Un cluster avec plus de 60 % des clients, peu intelligibles</a:t>
            </a:r>
          </a:p>
          <a:p>
            <a:pPr marL="0" indent="0" algn="l">
              <a:buNone/>
            </a:pPr>
            <a:endParaRPr lang="fr-FR" sz="1600" dirty="0">
              <a:latin typeface="+mn-lt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•Opportunités d’amélioration du clustering</a:t>
            </a: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	•Nouvelles </a:t>
            </a:r>
            <a:r>
              <a:rPr lang="fr-FR" sz="1600" dirty="0" err="1">
                <a:latin typeface="+mn-lt"/>
                <a:ea typeface="+mn-ea"/>
                <a:cs typeface="+mn-cs"/>
              </a:rPr>
              <a:t>features</a:t>
            </a:r>
            <a:r>
              <a:rPr lang="fr-FR" sz="1600" dirty="0">
                <a:latin typeface="+mn-lt"/>
                <a:ea typeface="+mn-ea"/>
                <a:cs typeface="+mn-cs"/>
              </a:rPr>
              <a:t> / clients ayant acheté plusieurs articles</a:t>
            </a: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	•Caractérisation dans le détail des produits des champs textuels</a:t>
            </a: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	•Données plus précises sur les clients (à anonymiser) : âge, sexe</a:t>
            </a:r>
          </a:p>
          <a:p>
            <a:pPr marL="0" indent="0" algn="l">
              <a:buNone/>
            </a:pPr>
            <a:r>
              <a:rPr lang="fr-FR" sz="1600" dirty="0">
                <a:latin typeface="+mn-lt"/>
                <a:ea typeface="+mn-ea"/>
                <a:cs typeface="+mn-cs"/>
              </a:rPr>
              <a:t>	 • Analyse comparative entre clients avec une commande et ceux avec plusieurs</a:t>
            </a:r>
          </a:p>
        </p:txBody>
      </p:sp>
    </p:spTree>
    <p:extLst>
      <p:ext uri="{BB962C8B-B14F-4D97-AF65-F5344CB8AC3E}">
        <p14:creationId xmlns:p14="http://schemas.microsoft.com/office/powerpoint/2010/main" val="122156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DBB0A-BB14-24E0-8D11-86E11E4C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Présentation de la 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9E0CB2-7478-5221-80A0-2CC10605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Mission de consultant pour </a:t>
            </a:r>
            <a:r>
              <a:rPr lang="fr-FR" dirty="0" err="1"/>
              <a:t>Olist</a:t>
            </a:r>
            <a:r>
              <a:rPr lang="fr-FR" dirty="0"/>
              <a:t>, solution de vente sur les marketplaces en ligne</a:t>
            </a:r>
          </a:p>
          <a:p>
            <a:endParaRPr lang="fr-FR" dirty="0"/>
          </a:p>
          <a:p>
            <a:r>
              <a:rPr lang="fr-FR" dirty="0"/>
              <a:t>Objectifs: </a:t>
            </a:r>
          </a:p>
          <a:p>
            <a:pPr lvl="1"/>
            <a:r>
              <a:rPr lang="fr-FR" dirty="0"/>
              <a:t>• Fournir aux équipes d’e-commerce une segmentation des clients pour les campagnes de communication </a:t>
            </a:r>
          </a:p>
          <a:p>
            <a:pPr lvl="1"/>
            <a:r>
              <a:rPr lang="fr-FR" dirty="0"/>
              <a:t>• Comprendre les différents types d’utilisateurs </a:t>
            </a:r>
          </a:p>
          <a:p>
            <a:pPr lvl="1"/>
            <a:r>
              <a:rPr lang="fr-FR" dirty="0"/>
              <a:t>• Fournir une description actionnable de la segmentation </a:t>
            </a:r>
          </a:p>
          <a:p>
            <a:pPr lvl="1"/>
            <a:r>
              <a:rPr lang="fr-FR" dirty="0"/>
              <a:t>• Faire une proposition de contrat de maintenance</a:t>
            </a:r>
          </a:p>
        </p:txBody>
      </p:sp>
    </p:spTree>
    <p:extLst>
      <p:ext uri="{BB962C8B-B14F-4D97-AF65-F5344CB8AC3E}">
        <p14:creationId xmlns:p14="http://schemas.microsoft.com/office/powerpoint/2010/main" val="412557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55CF4-83DA-63E5-AC4E-0F41C1E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17343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Interprétation de la problématique et pistes de recherche envisagées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F847F6-B8A8-EC9D-7F8E-2F9F48FD0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• Exploration des données et choix de </a:t>
            </a:r>
            <a:r>
              <a:rPr lang="fr-FR" sz="2400" dirty="0" err="1"/>
              <a:t>features</a:t>
            </a:r>
            <a:r>
              <a:rPr lang="fr-FR" sz="2400" dirty="0"/>
              <a:t> adaptées </a:t>
            </a:r>
          </a:p>
          <a:p>
            <a:endParaRPr lang="fr-FR" sz="2400" dirty="0"/>
          </a:p>
          <a:p>
            <a:r>
              <a:rPr lang="fr-FR" sz="2400" dirty="0"/>
              <a:t>• Problème de classification non supervisée </a:t>
            </a:r>
          </a:p>
          <a:p>
            <a:endParaRPr lang="fr-FR" sz="2400" dirty="0"/>
          </a:p>
          <a:p>
            <a:r>
              <a:rPr lang="fr-FR" sz="2400" dirty="0"/>
              <a:t>• Les clusters devront être explicables et réutilisables pour des campagnes de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05905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CDBB-20C7-9387-60A5-9DC2CD32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29216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II – PRÉPARATION DU JEU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4D5172-F648-9496-F431-C4511CF36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Nettoyage </a:t>
            </a:r>
          </a:p>
          <a:p>
            <a:endParaRPr lang="fr-FR" sz="2800" dirty="0"/>
          </a:p>
          <a:p>
            <a:r>
              <a:rPr lang="fr-FR" sz="2800" dirty="0" err="1"/>
              <a:t>Feature</a:t>
            </a:r>
            <a:r>
              <a:rPr lang="fr-FR" sz="2800" dirty="0"/>
              <a:t> engineering </a:t>
            </a:r>
          </a:p>
          <a:p>
            <a:endParaRPr lang="fr-FR" sz="2800" dirty="0"/>
          </a:p>
          <a:p>
            <a:r>
              <a:rPr lang="fr-FR" sz="2800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360236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F054D-0A3C-E6FD-E8D0-2E83B4FF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Nettoyage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CB19E7-418B-3222-268D-2B2A455A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Données réparties en 9 tables: </a:t>
            </a:r>
          </a:p>
          <a:p>
            <a:pPr lvl="1"/>
            <a:r>
              <a:rPr lang="fr-FR" dirty="0"/>
              <a:t>clients / géolocalisation / commandes / paiements / produits / vendeurs / traduction des catégories de produits</a:t>
            </a:r>
          </a:p>
          <a:p>
            <a:endParaRPr lang="fr-FR" dirty="0"/>
          </a:p>
          <a:p>
            <a:r>
              <a:rPr lang="fr-FR" dirty="0"/>
              <a:t>Principales étapes du nettoyage </a:t>
            </a:r>
          </a:p>
          <a:p>
            <a:pPr marL="457200" lvl="1" indent="0">
              <a:buNone/>
            </a:pPr>
            <a:r>
              <a:rPr lang="fr-FR" dirty="0"/>
              <a:t>• Types de données par tableau</a:t>
            </a:r>
          </a:p>
          <a:p>
            <a:pPr marL="457200" lvl="1" indent="0">
              <a:buNone/>
            </a:pPr>
            <a:r>
              <a:rPr lang="fr-FR" dirty="0"/>
              <a:t>• Assemblage dans un tableau unique avec pour index </a:t>
            </a:r>
            <a:r>
              <a:rPr lang="fr-FR" dirty="0" err="1"/>
              <a:t>l’id</a:t>
            </a:r>
            <a:r>
              <a:rPr lang="fr-FR" dirty="0"/>
              <a:t> client</a:t>
            </a:r>
          </a:p>
          <a:p>
            <a:pPr marL="457200" lvl="1" indent="0">
              <a:buNone/>
            </a:pPr>
            <a:r>
              <a:rPr lang="fr-FR" dirty="0"/>
              <a:t>• Création de nouvelles </a:t>
            </a:r>
            <a:r>
              <a:rPr lang="fr-FR" dirty="0" err="1"/>
              <a:t>features</a:t>
            </a:r>
            <a:r>
              <a:rPr lang="fr-FR" dirty="0"/>
              <a:t> 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6598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F8180-A9A8-DA4E-072A-12DCC0F0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FFFF00"/>
                </a:solidFill>
              </a:rPr>
              <a:t>Feature</a:t>
            </a:r>
            <a:r>
              <a:rPr lang="fr-FR" dirty="0">
                <a:solidFill>
                  <a:srgbClr val="FFFF00"/>
                </a:solidFill>
              </a:rPr>
              <a:t> engineering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836429-9F82-DC82-BC95-4CCC660EF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95718"/>
            <a:ext cx="8946541" cy="4195481"/>
          </a:xfrm>
        </p:spPr>
        <p:txBody>
          <a:bodyPr>
            <a:normAutofit/>
          </a:bodyPr>
          <a:lstStyle/>
          <a:p>
            <a:r>
              <a:rPr lang="fr-FR" sz="2400" dirty="0"/>
              <a:t> Temps de livraison en jours</a:t>
            </a:r>
          </a:p>
          <a:p>
            <a:endParaRPr lang="fr-FR" sz="2400" dirty="0"/>
          </a:p>
          <a:p>
            <a:r>
              <a:rPr lang="fr-FR" sz="2400" dirty="0"/>
              <a:t>Temps de dépassement de livraison par jour</a:t>
            </a:r>
          </a:p>
          <a:p>
            <a:endParaRPr lang="fr-FR" sz="2400" dirty="0"/>
          </a:p>
          <a:p>
            <a:r>
              <a:rPr lang="fr-FR" sz="2400" dirty="0"/>
              <a:t>Calcule du panier moyen par </a:t>
            </a:r>
            <a:r>
              <a:rPr lang="fr-FR" sz="2400" dirty="0" err="1"/>
              <a:t>clien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8284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388969-7172-424E-AEB5-14781BD0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653684" cy="140053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Exploration : Distribution des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E62F1-9AC1-836E-CD34-A01AAA98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28" y="1629825"/>
            <a:ext cx="3744664" cy="14895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141A27-D9C2-1F33-126B-74A86CD6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6" y="3391894"/>
            <a:ext cx="3828049" cy="14895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D1FE4A-B670-E12A-8ADA-3F27DEFB5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6" y="5133515"/>
            <a:ext cx="3828049" cy="14895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1762BCB-7AA0-0DCA-CC11-FEC23A2C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607" y="1650276"/>
            <a:ext cx="3694788" cy="14895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87BDF8D-2663-A721-A474-E1B149DB3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607" y="3391896"/>
            <a:ext cx="3694788" cy="148952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E2B5A17-34F8-AF97-A634-67BC0D99E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606" y="5133515"/>
            <a:ext cx="3694787" cy="14895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F7488B2-2151-6ECB-A17E-661EBA6E8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1178" y="1629825"/>
            <a:ext cx="3522387" cy="163748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FF9F844-B74F-E851-55A6-2F3BF1265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1178" y="3391894"/>
            <a:ext cx="3522387" cy="148952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2A69D7E-F271-58C8-B683-9815EEE09E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0365" y="5133515"/>
            <a:ext cx="3513200" cy="14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724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754</TotalTime>
  <Words>1026</Words>
  <Application>Microsoft Office PowerPoint</Application>
  <PresentationFormat>Grand écran</PresentationFormat>
  <Paragraphs>147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Century Gothic</vt:lpstr>
      <vt:lpstr>Wingdings 3</vt:lpstr>
      <vt:lpstr>Ion</vt:lpstr>
      <vt:lpstr>PROJET 5 – « SEGMENTEZ DES CLIENTS D’UN SITE ECOMMERCE »</vt:lpstr>
      <vt:lpstr>Sommaire</vt:lpstr>
      <vt:lpstr>I - PROBLÉMATIQUE </vt:lpstr>
      <vt:lpstr>Présentation de la problématique</vt:lpstr>
      <vt:lpstr>Interprétation de la problématique et pistes de recherche envisagées</vt:lpstr>
      <vt:lpstr>II – PRÉPARATION DU JEU DE DONNÉES</vt:lpstr>
      <vt:lpstr>Nettoyage</vt:lpstr>
      <vt:lpstr>Feature engineering</vt:lpstr>
      <vt:lpstr>Exploration : Distribution des données</vt:lpstr>
      <vt:lpstr>Exploration: Corrélations </vt:lpstr>
      <vt:lpstr>Exploration : Principales catégories par valeur de paiement et note d'avis</vt:lpstr>
      <vt:lpstr>Exploration : Meilleur vendeur par valeur de paiement</vt:lpstr>
      <vt:lpstr>Exploration : Type de paiement le plus couramment utilisé</vt:lpstr>
      <vt:lpstr>Exploration : Distribution des montants de paiement</vt:lpstr>
      <vt:lpstr>Exploration : Evolution des commandes dans le temps</vt:lpstr>
      <vt:lpstr>Exploration : Nombre de commandes par région</vt:lpstr>
      <vt:lpstr>Exploration : Nombre de commandes multiples par client</vt:lpstr>
      <vt:lpstr>Préparation des données : Finalisation</vt:lpstr>
      <vt:lpstr>Préparation des données : Corrélation des données numériques sélectionnées</vt:lpstr>
      <vt:lpstr>Préparation des données : OHE pour les variables catégorielles</vt:lpstr>
      <vt:lpstr>Préparation des données : OHE pour les variables catégorielles</vt:lpstr>
      <vt:lpstr>Préparation des données : OHE pour les variables catégorielles</vt:lpstr>
      <vt:lpstr>Présentation PowerPoint</vt:lpstr>
      <vt:lpstr>Analyses: RFM</vt:lpstr>
      <vt:lpstr>Analyses: RFM Kmeans</vt:lpstr>
      <vt:lpstr>Analyses: KMeans</vt:lpstr>
      <vt:lpstr>Analyses: DBSCAN</vt:lpstr>
      <vt:lpstr>Analyses: DBSCAN</vt:lpstr>
      <vt:lpstr>Analyses: Stabilité des clusters dans le temps</vt:lpstr>
      <vt:lpstr>Analyses: Stabilité des clusters dans le temps</vt:lpstr>
      <vt:lpstr>IV –PRÉSENTATION DU MODÈLE FINAL</vt:lpstr>
      <vt:lpstr>Analyses: Caractéristiques des groupes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5 – « SEGMENTEZ DES CLIENTS D’UN SITE ECOMMERCE »</dc:title>
  <dc:creator>Sebastian SOSA</dc:creator>
  <cp:lastModifiedBy>Sebastian SOSA</cp:lastModifiedBy>
  <cp:revision>1</cp:revision>
  <dcterms:created xsi:type="dcterms:W3CDTF">2023-02-08T08:41:38Z</dcterms:created>
  <dcterms:modified xsi:type="dcterms:W3CDTF">2023-02-12T15:07:38Z</dcterms:modified>
</cp:coreProperties>
</file>